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81" r:id="rId2"/>
    <p:sldId id="282" r:id="rId3"/>
    <p:sldId id="283" r:id="rId4"/>
    <p:sldId id="285" r:id="rId5"/>
    <p:sldId id="284" r:id="rId6"/>
    <p:sldId id="286" r:id="rId7"/>
    <p:sldId id="262" r:id="rId8"/>
    <p:sldId id="287" r:id="rId9"/>
    <p:sldId id="288" r:id="rId10"/>
    <p:sldId id="289" r:id="rId11"/>
    <p:sldId id="290" r:id="rId12"/>
    <p:sldId id="291" r:id="rId13"/>
    <p:sldId id="292" r:id="rId14"/>
    <p:sldId id="298" r:id="rId15"/>
    <p:sldId id="299" r:id="rId16"/>
    <p:sldId id="294" r:id="rId17"/>
    <p:sldId id="268" r:id="rId18"/>
    <p:sldId id="296" r:id="rId19"/>
    <p:sldId id="297" r:id="rId20"/>
    <p:sldId id="300" r:id="rId21"/>
    <p:sldId id="295" r:id="rId22"/>
    <p:sldId id="302" r:id="rId23"/>
    <p:sldId id="301" r:id="rId24"/>
    <p:sldId id="30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hosunilboNM" panose="02030304000000000000" pitchFamily="18" charset="-128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Francisco" panose="02000500000000000000" pitchFamily="2" charset="77"/>
      <p:regular r:id="rId38"/>
    </p:embeddedFont>
    <p:embeddedFont>
      <p:font typeface="NanumGothic Light" panose="020D0904000000000000" pitchFamily="34" charset="-127"/>
      <p:regular r:id="rId39"/>
    </p:embeddedFont>
    <p:embeddedFont>
      <p:font typeface="NanumSquareOTF_ac" panose="020B0600000101010101" pitchFamily="34" charset="-127"/>
      <p:regular r:id="rId40"/>
    </p:embeddedFont>
    <p:embeddedFont>
      <p:font typeface="NanumSquareOTF_ac Bold" panose="020B0600000101010101" pitchFamily="34" charset="-127"/>
      <p:bold r:id="rId41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윤서" initials="이" lastIdx="5" clrIdx="0">
    <p:extLst>
      <p:ext uri="{19B8F6BF-5375-455C-9EA6-DF929625EA0E}">
        <p15:presenceInfo xmlns:p15="http://schemas.microsoft.com/office/powerpoint/2012/main" userId="S::roiyeon@knu.ac.kr::f0584dd1-025c-4e74-8e01-e8fdf975f7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980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82135" autoAdjust="0"/>
  </p:normalViewPr>
  <p:slideViewPr>
    <p:cSldViewPr snapToGrid="0" snapToObjects="1">
      <p:cViewPr varScale="1">
        <p:scale>
          <a:sx n="127" d="100"/>
          <a:sy n="127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4T22:12:21.636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8A5ED-7872-BE49-A028-85682EE7EC62}" type="doc">
      <dgm:prSet loTypeId="urn:microsoft.com/office/officeart/2005/8/layout/bProcess2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9AF279D2-A357-EE48-9754-72C6C46424EE}">
      <dgm:prSet phldrT="[Text]"/>
      <dgm:spPr/>
      <dgm:t>
        <a:bodyPr/>
        <a:lstStyle/>
        <a:p>
          <a:r>
            <a:rPr lang="en-US" altLang="ko-KR" b="0" i="0" dirty="0" err="1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Github</a:t>
          </a:r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</a:t>
          </a:r>
          <a:r>
            <a:rPr lang="en-US" altLang="ko-KR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Repo</a:t>
          </a:r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오픈</a:t>
          </a:r>
          <a:r>
            <a:rPr lang="en-US" altLang="ko-KR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,</a:t>
          </a:r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</a:t>
          </a:r>
          <a:r>
            <a:rPr lang="en-US" altLang="ko-KR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Branch </a:t>
          </a:r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설정</a:t>
          </a:r>
          <a:endParaRPr lang="en-US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47C369B8-AA6C-FB4C-9248-7C7FD2871CFD}" type="parTrans" cxnId="{0583F5FA-8F7B-BD4D-BCDF-604F4B46CEA9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4FA94904-5057-3F47-9A78-C90425CCD564}" type="sibTrans" cxnId="{0583F5FA-8F7B-BD4D-BCDF-604F4B46CEA9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EB7241C8-1EB8-3145-B601-68AB13D90776}">
      <dgm:prSet phldrT="[Text]"/>
      <dgm:spPr/>
      <dgm:t>
        <a:bodyPr/>
        <a:lstStyle/>
        <a:p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   틀 짜기</a:t>
          </a:r>
          <a:endParaRPr lang="en-US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9A195F74-024D-474C-9276-9219FF2E2CA0}" type="parTrans" cxnId="{B7ADB835-0880-1F47-B1A7-FC923AE30F5C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917ECDEA-745F-EE4D-8A36-E5039BD33F97}" type="sibTrans" cxnId="{B7ADB835-0880-1F47-B1A7-FC923AE30F5C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241EF706-96A9-A348-8B7E-F314DB346B36}">
      <dgm:prSet phldrT="[Text]" custT="1"/>
      <dgm:spPr/>
      <dgm:t>
        <a:bodyPr/>
        <a:lstStyle/>
        <a:p>
          <a:r>
            <a:rPr lang="ko-KR" altLang="en-US" sz="1200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역할 분담 및 활용 </a:t>
          </a:r>
          <a:r>
            <a:rPr lang="en-US" altLang="ko-KR" sz="1200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API</a:t>
          </a:r>
          <a:r>
            <a:rPr lang="ko-KR" altLang="en-US" sz="1200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선택</a:t>
          </a:r>
          <a:endParaRPr lang="en-US" sz="1200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BD03C895-8C1C-6B40-9DD6-0818BCED9DB8}" type="parTrans" cxnId="{AF3E51C8-32ED-684F-94EE-7713A50ADEB6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FF418485-CC00-7642-86FF-D72ABD013BE9}" type="sibTrans" cxnId="{AF3E51C8-32ED-684F-94EE-7713A50ADEB6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E3AF7CE0-BE32-2348-9B4D-4FB828CA21F6}">
      <dgm:prSet phldrT="[Text]"/>
      <dgm:spPr/>
      <dgm:t>
        <a:bodyPr/>
        <a:lstStyle/>
        <a:p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디자인 완성</a:t>
          </a:r>
          <a:endParaRPr lang="en-US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7295AA45-D93E-F942-9454-692852374AF4}" type="parTrans" cxnId="{C0ADE096-3B87-F447-A475-839B681185AF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1461C2BE-4281-7D46-BF48-3196F859139F}" type="sibTrans" cxnId="{C0ADE096-3B87-F447-A475-839B681185AF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B3310691-50E8-F346-9BE4-587CF62603E9}">
      <dgm:prSet phldrT="[Text]" custT="1"/>
      <dgm:spPr/>
      <dgm:t>
        <a:bodyPr/>
        <a:lstStyle/>
        <a:p>
          <a:r>
            <a:rPr lang="ko-KR" altLang="en-US" sz="2000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구현</a:t>
          </a:r>
          <a:endParaRPr lang="en-US" sz="2000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57D79B7E-8A18-C946-B2E1-6791F0CA416F}" type="parTrans" cxnId="{579E5DAF-C863-F844-8E99-A126E04220C4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940EC393-D681-9D42-B10A-4B691CF2DA95}" type="sibTrans" cxnId="{579E5DAF-C863-F844-8E99-A126E04220C4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7BEB3908-DDE6-F047-840F-41A891F7BB93}">
      <dgm:prSet phldrT="[Text]"/>
      <dgm:spPr/>
      <dgm:t>
        <a:bodyPr/>
        <a:lstStyle/>
        <a:p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테스트 및 오류 수정</a:t>
          </a:r>
          <a:endParaRPr lang="en-US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0025D9FF-EA1D-2141-BD38-1E55D28C74EA}" type="parTrans" cxnId="{87661A32-04DC-4C43-BD86-D4C7BD6446C0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ABE67E9-A987-7846-8CB7-2838723C7064}" type="sibTrans" cxnId="{87661A32-04DC-4C43-BD86-D4C7BD6446C0}">
      <dgm:prSet/>
      <dgm:spPr>
        <a:solidFill>
          <a:schemeClr val="bg2"/>
        </a:solidFill>
      </dgm:spPr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33F8BB9-9000-394F-AD83-3CD77A22C319}">
      <dgm:prSet phldrT="[Text]"/>
      <dgm:spPr/>
      <dgm:t>
        <a:bodyPr/>
        <a:lstStyle/>
        <a:p>
          <a:r>
            <a:rPr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영상 촬영 및 발표 준비</a:t>
          </a:r>
          <a:endParaRPr lang="en-US" b="0" i="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gm:t>
    </dgm:pt>
    <dgm:pt modelId="{17F012AC-B159-734A-A499-5358C204C62D}" type="parTrans" cxnId="{E5697B57-F6A1-1046-883F-AC8CE846D47A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ED80F75-5E20-2540-9005-7C6EB4FF2CF0}" type="sibTrans" cxnId="{E5697B57-F6A1-1046-883F-AC8CE846D47A}">
      <dgm:prSet/>
      <dgm:spPr/>
      <dgm:t>
        <a:bodyPr/>
        <a:lstStyle/>
        <a:p>
          <a:endParaRPr lang="en-US">
            <a:solidFill>
              <a:schemeClr val="tx1"/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021512BD-6D86-CC4F-AD7A-6CCA3B341959}" type="pres">
      <dgm:prSet presAssocID="{78D8A5ED-7872-BE49-A028-85682EE7EC62}" presName="diagram" presStyleCnt="0">
        <dgm:presLayoutVars>
          <dgm:dir/>
          <dgm:resizeHandles/>
        </dgm:presLayoutVars>
      </dgm:prSet>
      <dgm:spPr/>
    </dgm:pt>
    <dgm:pt modelId="{1C33550B-5A3C-7043-A40A-3B5AFBA422D8}" type="pres">
      <dgm:prSet presAssocID="{9AF279D2-A357-EE48-9754-72C6C46424EE}" presName="firstNode" presStyleLbl="node1" presStyleIdx="0" presStyleCnt="7" custScaleX="78544" custScaleY="78544" custLinFactNeighborX="2395" custLinFactNeighborY="36407">
        <dgm:presLayoutVars>
          <dgm:bulletEnabled val="1"/>
        </dgm:presLayoutVars>
      </dgm:prSet>
      <dgm:spPr/>
    </dgm:pt>
    <dgm:pt modelId="{649B7BCC-AE93-544E-836F-714D4AC9DA36}" type="pres">
      <dgm:prSet presAssocID="{4FA94904-5057-3F47-9A78-C90425CCD564}" presName="sibTrans" presStyleLbl="sibTrans2D1" presStyleIdx="0" presStyleCnt="6"/>
      <dgm:spPr/>
    </dgm:pt>
    <dgm:pt modelId="{28525DF3-02A5-C741-89F8-7CE2F4033B86}" type="pres">
      <dgm:prSet presAssocID="{EB7241C8-1EB8-3145-B601-68AB13D90776}" presName="middleNode" presStyleCnt="0"/>
      <dgm:spPr/>
    </dgm:pt>
    <dgm:pt modelId="{FBBE1FC2-838B-9B4E-87F6-69DE0D062779}" type="pres">
      <dgm:prSet presAssocID="{EB7241C8-1EB8-3145-B601-68AB13D90776}" presName="padding" presStyleLbl="node1" presStyleIdx="0" presStyleCnt="7"/>
      <dgm:spPr/>
    </dgm:pt>
    <dgm:pt modelId="{4D3117FB-6BE5-FD4F-9173-EBF1880FDC9E}" type="pres">
      <dgm:prSet presAssocID="{EB7241C8-1EB8-3145-B601-68AB13D90776}" presName="shape" presStyleLbl="node1" presStyleIdx="1" presStyleCnt="7" custScaleX="109741" custScaleY="109741" custLinFactNeighborX="57983" custLinFactNeighborY="39832">
        <dgm:presLayoutVars>
          <dgm:bulletEnabled val="1"/>
        </dgm:presLayoutVars>
      </dgm:prSet>
      <dgm:spPr/>
    </dgm:pt>
    <dgm:pt modelId="{0660DCE9-9C84-4247-91DD-E4A6CFA0EFF4}" type="pres">
      <dgm:prSet presAssocID="{917ECDEA-745F-EE4D-8A36-E5039BD33F97}" presName="sibTrans" presStyleLbl="sibTrans2D1" presStyleIdx="1" presStyleCnt="6"/>
      <dgm:spPr/>
    </dgm:pt>
    <dgm:pt modelId="{02A18287-275F-6040-88EC-8C3928A59B8A}" type="pres">
      <dgm:prSet presAssocID="{241EF706-96A9-A348-8B7E-F314DB346B36}" presName="middleNode" presStyleCnt="0"/>
      <dgm:spPr/>
    </dgm:pt>
    <dgm:pt modelId="{AD878A78-7607-0B4C-BAAD-57FFE6CDC8AC}" type="pres">
      <dgm:prSet presAssocID="{241EF706-96A9-A348-8B7E-F314DB346B36}" presName="padding" presStyleLbl="node1" presStyleIdx="1" presStyleCnt="7"/>
      <dgm:spPr/>
    </dgm:pt>
    <dgm:pt modelId="{2CEA0036-A7EC-5E4F-8059-85CD754EEF38}" type="pres">
      <dgm:prSet presAssocID="{241EF706-96A9-A348-8B7E-F314DB346B36}" presName="shape" presStyleLbl="node1" presStyleIdx="2" presStyleCnt="7" custScaleX="84120" custScaleY="84120" custLinFactNeighborX="42073" custLinFactNeighborY="27573">
        <dgm:presLayoutVars>
          <dgm:bulletEnabled val="1"/>
        </dgm:presLayoutVars>
      </dgm:prSet>
      <dgm:spPr/>
    </dgm:pt>
    <dgm:pt modelId="{5625CDEA-5A7B-0645-AC32-2946A7AA43B4}" type="pres">
      <dgm:prSet presAssocID="{FF418485-CC00-7642-86FF-D72ABD013BE9}" presName="sibTrans" presStyleLbl="sibTrans2D1" presStyleIdx="2" presStyleCnt="6" custScaleX="84942" custScaleY="88922"/>
      <dgm:spPr/>
    </dgm:pt>
    <dgm:pt modelId="{FB29A48B-5665-D543-B054-BDDFC839BFF4}" type="pres">
      <dgm:prSet presAssocID="{E3AF7CE0-BE32-2348-9B4D-4FB828CA21F6}" presName="middleNode" presStyleCnt="0"/>
      <dgm:spPr/>
    </dgm:pt>
    <dgm:pt modelId="{373F8975-47DB-BF4D-9278-8432BC51F487}" type="pres">
      <dgm:prSet presAssocID="{E3AF7CE0-BE32-2348-9B4D-4FB828CA21F6}" presName="padding" presStyleLbl="node1" presStyleIdx="2" presStyleCnt="7"/>
      <dgm:spPr/>
    </dgm:pt>
    <dgm:pt modelId="{8C89A2A0-C4B2-D94C-B409-09EAF5A49BED}" type="pres">
      <dgm:prSet presAssocID="{E3AF7CE0-BE32-2348-9B4D-4FB828CA21F6}" presName="shape" presStyleLbl="node1" presStyleIdx="3" presStyleCnt="7" custLinFactNeighborX="17715" custLinFactNeighborY="51605">
        <dgm:presLayoutVars>
          <dgm:bulletEnabled val="1"/>
        </dgm:presLayoutVars>
      </dgm:prSet>
      <dgm:spPr/>
    </dgm:pt>
    <dgm:pt modelId="{1C99B587-669F-2B46-A402-67EA83534AAA}" type="pres">
      <dgm:prSet presAssocID="{1461C2BE-4281-7D46-BF48-3196F859139F}" presName="sibTrans" presStyleLbl="sibTrans2D1" presStyleIdx="3" presStyleCnt="6"/>
      <dgm:spPr/>
    </dgm:pt>
    <dgm:pt modelId="{524F67C0-A75B-C044-BD48-B4D897B9CFD0}" type="pres">
      <dgm:prSet presAssocID="{B3310691-50E8-F346-9BE4-587CF62603E9}" presName="middleNode" presStyleCnt="0"/>
      <dgm:spPr/>
    </dgm:pt>
    <dgm:pt modelId="{679B701A-D245-6145-9E21-D00B9048547F}" type="pres">
      <dgm:prSet presAssocID="{B3310691-50E8-F346-9BE4-587CF62603E9}" presName="padding" presStyleLbl="node1" presStyleIdx="3" presStyleCnt="7"/>
      <dgm:spPr/>
    </dgm:pt>
    <dgm:pt modelId="{9561CA9A-B0DD-B142-9163-5FEFF475C9F5}" type="pres">
      <dgm:prSet presAssocID="{B3310691-50E8-F346-9BE4-587CF62603E9}" presName="shape" presStyleLbl="node1" presStyleIdx="4" presStyleCnt="7" custScaleX="117798" custScaleY="120266" custLinFactNeighborX="-12544" custLinFactNeighborY="3119">
        <dgm:presLayoutVars>
          <dgm:bulletEnabled val="1"/>
        </dgm:presLayoutVars>
      </dgm:prSet>
      <dgm:spPr/>
    </dgm:pt>
    <dgm:pt modelId="{D33109B9-5B1F-CD49-94D7-243FDDE57431}" type="pres">
      <dgm:prSet presAssocID="{940EC393-D681-9D42-B10A-4B691CF2DA95}" presName="sibTrans" presStyleLbl="sibTrans2D1" presStyleIdx="4" presStyleCnt="6"/>
      <dgm:spPr/>
    </dgm:pt>
    <dgm:pt modelId="{E0BCF7CC-8872-924B-809B-7237D28F8BB5}" type="pres">
      <dgm:prSet presAssocID="{7BEB3908-DDE6-F047-840F-41A891F7BB93}" presName="middleNode" presStyleCnt="0"/>
      <dgm:spPr/>
    </dgm:pt>
    <dgm:pt modelId="{6BC3BF67-DCE9-BA49-BF19-4EAB7A55AEFC}" type="pres">
      <dgm:prSet presAssocID="{7BEB3908-DDE6-F047-840F-41A891F7BB93}" presName="padding" presStyleLbl="node1" presStyleIdx="4" presStyleCnt="7"/>
      <dgm:spPr/>
    </dgm:pt>
    <dgm:pt modelId="{D38AAAEB-BE02-6D46-AA7D-47BAA9A7FA54}" type="pres">
      <dgm:prSet presAssocID="{7BEB3908-DDE6-F047-840F-41A891F7BB93}" presName="shape" presStyleLbl="node1" presStyleIdx="5" presStyleCnt="7" custLinFactX="97957" custLinFactY="-71864" custLinFactNeighborX="100000" custLinFactNeighborY="-100000">
        <dgm:presLayoutVars>
          <dgm:bulletEnabled val="1"/>
        </dgm:presLayoutVars>
      </dgm:prSet>
      <dgm:spPr/>
    </dgm:pt>
    <dgm:pt modelId="{8BAA733F-BC84-0144-A4BA-8F5B43A9CEAF}" type="pres">
      <dgm:prSet presAssocID="{8ABE67E9-A987-7846-8CB7-2838723C7064}" presName="sibTrans" presStyleLbl="sibTrans2D1" presStyleIdx="5" presStyleCnt="6"/>
      <dgm:spPr/>
    </dgm:pt>
    <dgm:pt modelId="{9FE91486-48A7-C143-9BC4-6CDC834BF230}" type="pres">
      <dgm:prSet presAssocID="{833F8BB9-9000-394F-AD83-3CD77A22C319}" presName="lastNode" presStyleLbl="node1" presStyleIdx="6" presStyleCnt="7" custLinFactNeighborX="-82632" custLinFactNeighborY="13940">
        <dgm:presLayoutVars>
          <dgm:bulletEnabled val="1"/>
        </dgm:presLayoutVars>
      </dgm:prSet>
      <dgm:spPr/>
    </dgm:pt>
  </dgm:ptLst>
  <dgm:cxnLst>
    <dgm:cxn modelId="{89C49417-A518-E649-9078-12A93A83C0DF}" type="presOf" srcId="{FF418485-CC00-7642-86FF-D72ABD013BE9}" destId="{5625CDEA-5A7B-0645-AC32-2946A7AA43B4}" srcOrd="0" destOrd="0" presId="urn:microsoft.com/office/officeart/2005/8/layout/bProcess2"/>
    <dgm:cxn modelId="{87661A32-04DC-4C43-BD86-D4C7BD6446C0}" srcId="{78D8A5ED-7872-BE49-A028-85682EE7EC62}" destId="{7BEB3908-DDE6-F047-840F-41A891F7BB93}" srcOrd="5" destOrd="0" parTransId="{0025D9FF-EA1D-2141-BD38-1E55D28C74EA}" sibTransId="{8ABE67E9-A987-7846-8CB7-2838723C7064}"/>
    <dgm:cxn modelId="{8510DD32-1D64-BC44-A279-9F689D266A42}" type="presOf" srcId="{1461C2BE-4281-7D46-BF48-3196F859139F}" destId="{1C99B587-669F-2B46-A402-67EA83534AAA}" srcOrd="0" destOrd="0" presId="urn:microsoft.com/office/officeart/2005/8/layout/bProcess2"/>
    <dgm:cxn modelId="{B7ADB835-0880-1F47-B1A7-FC923AE30F5C}" srcId="{78D8A5ED-7872-BE49-A028-85682EE7EC62}" destId="{EB7241C8-1EB8-3145-B601-68AB13D90776}" srcOrd="1" destOrd="0" parTransId="{9A195F74-024D-474C-9276-9219FF2E2CA0}" sibTransId="{917ECDEA-745F-EE4D-8A36-E5039BD33F97}"/>
    <dgm:cxn modelId="{12CFEB4C-FA51-6949-B208-51A0440AB3A1}" type="presOf" srcId="{940EC393-D681-9D42-B10A-4B691CF2DA95}" destId="{D33109B9-5B1F-CD49-94D7-243FDDE57431}" srcOrd="0" destOrd="0" presId="urn:microsoft.com/office/officeart/2005/8/layout/bProcess2"/>
    <dgm:cxn modelId="{E5697B57-F6A1-1046-883F-AC8CE846D47A}" srcId="{78D8A5ED-7872-BE49-A028-85682EE7EC62}" destId="{833F8BB9-9000-394F-AD83-3CD77A22C319}" srcOrd="6" destOrd="0" parTransId="{17F012AC-B159-734A-A499-5358C204C62D}" sibTransId="{8ED80F75-5E20-2540-9005-7C6EB4FF2CF0}"/>
    <dgm:cxn modelId="{996DF464-AB72-174E-9710-BC40D82E3E14}" type="presOf" srcId="{EB7241C8-1EB8-3145-B601-68AB13D90776}" destId="{4D3117FB-6BE5-FD4F-9173-EBF1880FDC9E}" srcOrd="0" destOrd="0" presId="urn:microsoft.com/office/officeart/2005/8/layout/bProcess2"/>
    <dgm:cxn modelId="{FBAB3376-60FA-A549-805A-5E0DEF7468FB}" type="presOf" srcId="{4FA94904-5057-3F47-9A78-C90425CCD564}" destId="{649B7BCC-AE93-544E-836F-714D4AC9DA36}" srcOrd="0" destOrd="0" presId="urn:microsoft.com/office/officeart/2005/8/layout/bProcess2"/>
    <dgm:cxn modelId="{2E67FA7F-AAB0-6445-B220-B8EDB7974F29}" type="presOf" srcId="{9AF279D2-A357-EE48-9754-72C6C46424EE}" destId="{1C33550B-5A3C-7043-A40A-3B5AFBA422D8}" srcOrd="0" destOrd="0" presId="urn:microsoft.com/office/officeart/2005/8/layout/bProcess2"/>
    <dgm:cxn modelId="{D154C381-5AA0-EE44-971C-0FCC8973E9E8}" type="presOf" srcId="{833F8BB9-9000-394F-AD83-3CD77A22C319}" destId="{9FE91486-48A7-C143-9BC4-6CDC834BF230}" srcOrd="0" destOrd="0" presId="urn:microsoft.com/office/officeart/2005/8/layout/bProcess2"/>
    <dgm:cxn modelId="{F3F2278F-E525-FC44-9E40-28682CE46383}" type="presOf" srcId="{7BEB3908-DDE6-F047-840F-41A891F7BB93}" destId="{D38AAAEB-BE02-6D46-AA7D-47BAA9A7FA54}" srcOrd="0" destOrd="0" presId="urn:microsoft.com/office/officeart/2005/8/layout/bProcess2"/>
    <dgm:cxn modelId="{C0ADE096-3B87-F447-A475-839B681185AF}" srcId="{78D8A5ED-7872-BE49-A028-85682EE7EC62}" destId="{E3AF7CE0-BE32-2348-9B4D-4FB828CA21F6}" srcOrd="3" destOrd="0" parTransId="{7295AA45-D93E-F942-9454-692852374AF4}" sibTransId="{1461C2BE-4281-7D46-BF48-3196F859139F}"/>
    <dgm:cxn modelId="{3BE01BAC-C890-5C4C-AC74-0D6FEE6849B1}" type="presOf" srcId="{8ABE67E9-A987-7846-8CB7-2838723C7064}" destId="{8BAA733F-BC84-0144-A4BA-8F5B43A9CEAF}" srcOrd="0" destOrd="0" presId="urn:microsoft.com/office/officeart/2005/8/layout/bProcess2"/>
    <dgm:cxn modelId="{469736AF-81C0-D647-802F-488E0390BC0C}" type="presOf" srcId="{917ECDEA-745F-EE4D-8A36-E5039BD33F97}" destId="{0660DCE9-9C84-4247-91DD-E4A6CFA0EFF4}" srcOrd="0" destOrd="0" presId="urn:microsoft.com/office/officeart/2005/8/layout/bProcess2"/>
    <dgm:cxn modelId="{579E5DAF-C863-F844-8E99-A126E04220C4}" srcId="{78D8A5ED-7872-BE49-A028-85682EE7EC62}" destId="{B3310691-50E8-F346-9BE4-587CF62603E9}" srcOrd="4" destOrd="0" parTransId="{57D79B7E-8A18-C946-B2E1-6791F0CA416F}" sibTransId="{940EC393-D681-9D42-B10A-4B691CF2DA95}"/>
    <dgm:cxn modelId="{AF3E51C8-32ED-684F-94EE-7713A50ADEB6}" srcId="{78D8A5ED-7872-BE49-A028-85682EE7EC62}" destId="{241EF706-96A9-A348-8B7E-F314DB346B36}" srcOrd="2" destOrd="0" parTransId="{BD03C895-8C1C-6B40-9DD6-0818BCED9DB8}" sibTransId="{FF418485-CC00-7642-86FF-D72ABD013BE9}"/>
    <dgm:cxn modelId="{9305FECB-DBDF-9048-9235-6F72C1D4B9A7}" type="presOf" srcId="{E3AF7CE0-BE32-2348-9B4D-4FB828CA21F6}" destId="{8C89A2A0-C4B2-D94C-B409-09EAF5A49BED}" srcOrd="0" destOrd="0" presId="urn:microsoft.com/office/officeart/2005/8/layout/bProcess2"/>
    <dgm:cxn modelId="{D9CE26E4-E735-DD40-A5FB-0566EE54F739}" type="presOf" srcId="{241EF706-96A9-A348-8B7E-F314DB346B36}" destId="{2CEA0036-A7EC-5E4F-8059-85CD754EEF38}" srcOrd="0" destOrd="0" presId="urn:microsoft.com/office/officeart/2005/8/layout/bProcess2"/>
    <dgm:cxn modelId="{76E5EEF5-A361-3343-BEFC-251B12C28B98}" type="presOf" srcId="{78D8A5ED-7872-BE49-A028-85682EE7EC62}" destId="{021512BD-6D86-CC4F-AD7A-6CCA3B341959}" srcOrd="0" destOrd="0" presId="urn:microsoft.com/office/officeart/2005/8/layout/bProcess2"/>
    <dgm:cxn modelId="{3DAB46F8-D99C-304B-B559-73E13C7E0BFB}" type="presOf" srcId="{B3310691-50E8-F346-9BE4-587CF62603E9}" destId="{9561CA9A-B0DD-B142-9163-5FEFF475C9F5}" srcOrd="0" destOrd="0" presId="urn:microsoft.com/office/officeart/2005/8/layout/bProcess2"/>
    <dgm:cxn modelId="{0583F5FA-8F7B-BD4D-BCDF-604F4B46CEA9}" srcId="{78D8A5ED-7872-BE49-A028-85682EE7EC62}" destId="{9AF279D2-A357-EE48-9754-72C6C46424EE}" srcOrd="0" destOrd="0" parTransId="{47C369B8-AA6C-FB4C-9248-7C7FD2871CFD}" sibTransId="{4FA94904-5057-3F47-9A78-C90425CCD564}"/>
    <dgm:cxn modelId="{8B24D0EC-626C-744E-A9D8-B724D16436BD}" type="presParOf" srcId="{021512BD-6D86-CC4F-AD7A-6CCA3B341959}" destId="{1C33550B-5A3C-7043-A40A-3B5AFBA422D8}" srcOrd="0" destOrd="0" presId="urn:microsoft.com/office/officeart/2005/8/layout/bProcess2"/>
    <dgm:cxn modelId="{ADB5BCBC-C6E3-824A-924B-024F01803F71}" type="presParOf" srcId="{021512BD-6D86-CC4F-AD7A-6CCA3B341959}" destId="{649B7BCC-AE93-544E-836F-714D4AC9DA36}" srcOrd="1" destOrd="0" presId="urn:microsoft.com/office/officeart/2005/8/layout/bProcess2"/>
    <dgm:cxn modelId="{D08DF331-B307-084D-9A2E-9FCBD8604DED}" type="presParOf" srcId="{021512BD-6D86-CC4F-AD7A-6CCA3B341959}" destId="{28525DF3-02A5-C741-89F8-7CE2F4033B86}" srcOrd="2" destOrd="0" presId="urn:microsoft.com/office/officeart/2005/8/layout/bProcess2"/>
    <dgm:cxn modelId="{F8B81566-5408-2643-B891-CC45A613C741}" type="presParOf" srcId="{28525DF3-02A5-C741-89F8-7CE2F4033B86}" destId="{FBBE1FC2-838B-9B4E-87F6-69DE0D062779}" srcOrd="0" destOrd="0" presId="urn:microsoft.com/office/officeart/2005/8/layout/bProcess2"/>
    <dgm:cxn modelId="{337E52CB-E4B1-9F4B-B87B-83EDBFFA7F2E}" type="presParOf" srcId="{28525DF3-02A5-C741-89F8-7CE2F4033B86}" destId="{4D3117FB-6BE5-FD4F-9173-EBF1880FDC9E}" srcOrd="1" destOrd="0" presId="urn:microsoft.com/office/officeart/2005/8/layout/bProcess2"/>
    <dgm:cxn modelId="{2084D8E6-F708-C547-B6CC-949CBE21877C}" type="presParOf" srcId="{021512BD-6D86-CC4F-AD7A-6CCA3B341959}" destId="{0660DCE9-9C84-4247-91DD-E4A6CFA0EFF4}" srcOrd="3" destOrd="0" presId="urn:microsoft.com/office/officeart/2005/8/layout/bProcess2"/>
    <dgm:cxn modelId="{16626044-EE5D-EF47-9468-969F667AA28E}" type="presParOf" srcId="{021512BD-6D86-CC4F-AD7A-6CCA3B341959}" destId="{02A18287-275F-6040-88EC-8C3928A59B8A}" srcOrd="4" destOrd="0" presId="urn:microsoft.com/office/officeart/2005/8/layout/bProcess2"/>
    <dgm:cxn modelId="{46CF5E0E-87BB-514F-A29A-EEA8C276490C}" type="presParOf" srcId="{02A18287-275F-6040-88EC-8C3928A59B8A}" destId="{AD878A78-7607-0B4C-BAAD-57FFE6CDC8AC}" srcOrd="0" destOrd="0" presId="urn:microsoft.com/office/officeart/2005/8/layout/bProcess2"/>
    <dgm:cxn modelId="{3630DEEF-4A9A-CB4E-97CE-C07C0EB134C4}" type="presParOf" srcId="{02A18287-275F-6040-88EC-8C3928A59B8A}" destId="{2CEA0036-A7EC-5E4F-8059-85CD754EEF38}" srcOrd="1" destOrd="0" presId="urn:microsoft.com/office/officeart/2005/8/layout/bProcess2"/>
    <dgm:cxn modelId="{BF317D59-8BF8-B241-9936-2BF3E3B14FCD}" type="presParOf" srcId="{021512BD-6D86-CC4F-AD7A-6CCA3B341959}" destId="{5625CDEA-5A7B-0645-AC32-2946A7AA43B4}" srcOrd="5" destOrd="0" presId="urn:microsoft.com/office/officeart/2005/8/layout/bProcess2"/>
    <dgm:cxn modelId="{8EE18B42-E04D-5044-AC1E-C030F33DD39A}" type="presParOf" srcId="{021512BD-6D86-CC4F-AD7A-6CCA3B341959}" destId="{FB29A48B-5665-D543-B054-BDDFC839BFF4}" srcOrd="6" destOrd="0" presId="urn:microsoft.com/office/officeart/2005/8/layout/bProcess2"/>
    <dgm:cxn modelId="{4C6B8F8C-4C69-E944-BD3C-46925C77E296}" type="presParOf" srcId="{FB29A48B-5665-D543-B054-BDDFC839BFF4}" destId="{373F8975-47DB-BF4D-9278-8432BC51F487}" srcOrd="0" destOrd="0" presId="urn:microsoft.com/office/officeart/2005/8/layout/bProcess2"/>
    <dgm:cxn modelId="{53E8DD55-DF7E-AB4A-887F-31571BDD6256}" type="presParOf" srcId="{FB29A48B-5665-D543-B054-BDDFC839BFF4}" destId="{8C89A2A0-C4B2-D94C-B409-09EAF5A49BED}" srcOrd="1" destOrd="0" presId="urn:microsoft.com/office/officeart/2005/8/layout/bProcess2"/>
    <dgm:cxn modelId="{172C17FF-64F3-D644-BAA2-3EC0C5B2A98F}" type="presParOf" srcId="{021512BD-6D86-CC4F-AD7A-6CCA3B341959}" destId="{1C99B587-669F-2B46-A402-67EA83534AAA}" srcOrd="7" destOrd="0" presId="urn:microsoft.com/office/officeart/2005/8/layout/bProcess2"/>
    <dgm:cxn modelId="{FF02336C-3600-E147-9CBC-E1A6328A2995}" type="presParOf" srcId="{021512BD-6D86-CC4F-AD7A-6CCA3B341959}" destId="{524F67C0-A75B-C044-BD48-B4D897B9CFD0}" srcOrd="8" destOrd="0" presId="urn:microsoft.com/office/officeart/2005/8/layout/bProcess2"/>
    <dgm:cxn modelId="{C9743172-C815-EB4F-8947-2A92AF2506C4}" type="presParOf" srcId="{524F67C0-A75B-C044-BD48-B4D897B9CFD0}" destId="{679B701A-D245-6145-9E21-D00B9048547F}" srcOrd="0" destOrd="0" presId="urn:microsoft.com/office/officeart/2005/8/layout/bProcess2"/>
    <dgm:cxn modelId="{C78E318B-0EE6-E44C-9028-5AF8511D7B21}" type="presParOf" srcId="{524F67C0-A75B-C044-BD48-B4D897B9CFD0}" destId="{9561CA9A-B0DD-B142-9163-5FEFF475C9F5}" srcOrd="1" destOrd="0" presId="urn:microsoft.com/office/officeart/2005/8/layout/bProcess2"/>
    <dgm:cxn modelId="{DE80A42D-6FCB-A542-BB78-58815EF536B1}" type="presParOf" srcId="{021512BD-6D86-CC4F-AD7A-6CCA3B341959}" destId="{D33109B9-5B1F-CD49-94D7-243FDDE57431}" srcOrd="9" destOrd="0" presId="urn:microsoft.com/office/officeart/2005/8/layout/bProcess2"/>
    <dgm:cxn modelId="{7AF2F5BA-637A-7E4A-9D26-8B1B5B5C30BF}" type="presParOf" srcId="{021512BD-6D86-CC4F-AD7A-6CCA3B341959}" destId="{E0BCF7CC-8872-924B-809B-7237D28F8BB5}" srcOrd="10" destOrd="0" presId="urn:microsoft.com/office/officeart/2005/8/layout/bProcess2"/>
    <dgm:cxn modelId="{2760BEE1-D80B-3D43-849E-863202F8D293}" type="presParOf" srcId="{E0BCF7CC-8872-924B-809B-7237D28F8BB5}" destId="{6BC3BF67-DCE9-BA49-BF19-4EAB7A55AEFC}" srcOrd="0" destOrd="0" presId="urn:microsoft.com/office/officeart/2005/8/layout/bProcess2"/>
    <dgm:cxn modelId="{BEAB1626-68FC-604B-B4A3-923846752F8F}" type="presParOf" srcId="{E0BCF7CC-8872-924B-809B-7237D28F8BB5}" destId="{D38AAAEB-BE02-6D46-AA7D-47BAA9A7FA54}" srcOrd="1" destOrd="0" presId="urn:microsoft.com/office/officeart/2005/8/layout/bProcess2"/>
    <dgm:cxn modelId="{E86DFF48-FC72-6E41-826B-B234796F3C29}" type="presParOf" srcId="{021512BD-6D86-CC4F-AD7A-6CCA3B341959}" destId="{8BAA733F-BC84-0144-A4BA-8F5B43A9CEAF}" srcOrd="11" destOrd="0" presId="urn:microsoft.com/office/officeart/2005/8/layout/bProcess2"/>
    <dgm:cxn modelId="{FFF7BEB6-A304-0848-9DD8-FC64C9E22B87}" type="presParOf" srcId="{021512BD-6D86-CC4F-AD7A-6CCA3B341959}" destId="{9FE91486-48A7-C143-9BC4-6CDC834BF230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3550B-5A3C-7043-A40A-3B5AFBA422D8}">
      <dsp:nvSpPr>
        <dsp:cNvPr id="0" name=""/>
        <dsp:cNvSpPr/>
      </dsp:nvSpPr>
      <dsp:spPr>
        <a:xfrm>
          <a:off x="257242" y="1852902"/>
          <a:ext cx="1508745" cy="1508745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0" i="0" kern="1200" dirty="0" err="1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Github</a:t>
          </a: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</a:t>
          </a:r>
          <a:r>
            <a:rPr lang="en-US" altLang="ko-KR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Repo</a:t>
          </a: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오픈</a:t>
          </a:r>
          <a:r>
            <a:rPr lang="en-US" altLang="ko-KR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,</a:t>
          </a: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</a:t>
          </a:r>
          <a:r>
            <a:rPr lang="en-US" altLang="ko-KR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Branch </a:t>
          </a: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설정</a:t>
          </a:r>
          <a:endParaRPr lang="en-US" sz="15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478193" y="2073853"/>
        <a:ext cx="1066843" cy="1066843"/>
      </dsp:txXfrm>
    </dsp:sp>
    <dsp:sp modelId="{649B7BCC-AE93-544E-836F-714D4AC9DA36}">
      <dsp:nvSpPr>
        <dsp:cNvPr id="0" name=""/>
        <dsp:cNvSpPr/>
      </dsp:nvSpPr>
      <dsp:spPr>
        <a:xfrm rot="9744562">
          <a:off x="1035512" y="3518081"/>
          <a:ext cx="672312" cy="449740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117FB-6BE5-FD4F-9173-EBF1880FDC9E}">
      <dsp:nvSpPr>
        <dsp:cNvPr id="0" name=""/>
        <dsp:cNvSpPr/>
      </dsp:nvSpPr>
      <dsp:spPr>
        <a:xfrm>
          <a:off x="1005488" y="4102389"/>
          <a:ext cx="1406040" cy="1406040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   틀 짜기</a:t>
          </a:r>
          <a:endParaRPr lang="en-US" sz="15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1211398" y="4308299"/>
        <a:ext cx="994220" cy="994220"/>
      </dsp:txXfrm>
    </dsp:sp>
    <dsp:sp modelId="{0660DCE9-9C84-4247-91DD-E4A6CFA0EFF4}">
      <dsp:nvSpPr>
        <dsp:cNvPr id="0" name=""/>
        <dsp:cNvSpPr/>
      </dsp:nvSpPr>
      <dsp:spPr>
        <a:xfrm rot="5198566">
          <a:off x="2805731" y="4496454"/>
          <a:ext cx="672312" cy="449740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A0036-A7EC-5E4F-8059-85CD754EEF38}">
      <dsp:nvSpPr>
        <dsp:cNvPr id="0" name=""/>
        <dsp:cNvSpPr/>
      </dsp:nvSpPr>
      <dsp:spPr>
        <a:xfrm>
          <a:off x="3847114" y="4109455"/>
          <a:ext cx="1077775" cy="1077775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역할 분담 및 활용 </a:t>
          </a:r>
          <a:r>
            <a:rPr lang="en-US" altLang="ko-KR" sz="12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API</a:t>
          </a:r>
          <a:r>
            <a:rPr lang="ko-KR" altLang="en-US" sz="12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 선택</a:t>
          </a:r>
          <a:endParaRPr lang="en-US" sz="12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4004950" y="4267291"/>
        <a:ext cx="762103" cy="762103"/>
      </dsp:txXfrm>
    </dsp:sp>
    <dsp:sp modelId="{5625CDEA-5A7B-0645-AC32-2946A7AA43B4}">
      <dsp:nvSpPr>
        <dsp:cNvPr id="0" name=""/>
        <dsp:cNvSpPr/>
      </dsp:nvSpPr>
      <dsp:spPr>
        <a:xfrm rot="21133423">
          <a:off x="3936204" y="3352470"/>
          <a:ext cx="597833" cy="382018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9A2A0-C4B2-D94C-B409-09EAF5A49BED}">
      <dsp:nvSpPr>
        <dsp:cNvPr id="0" name=""/>
        <dsp:cNvSpPr/>
      </dsp:nvSpPr>
      <dsp:spPr>
        <a:xfrm>
          <a:off x="3433301" y="1722427"/>
          <a:ext cx="1281235" cy="1281235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디자인 완성</a:t>
          </a:r>
          <a:endParaRPr lang="en-US" sz="15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3620934" y="1910060"/>
        <a:ext cx="905969" cy="905969"/>
      </dsp:txXfrm>
    </dsp:sp>
    <dsp:sp modelId="{1C99B587-669F-2B46-A402-67EA83534AAA}">
      <dsp:nvSpPr>
        <dsp:cNvPr id="0" name=""/>
        <dsp:cNvSpPr/>
      </dsp:nvSpPr>
      <dsp:spPr>
        <a:xfrm rot="4560671">
          <a:off x="4941185" y="1838376"/>
          <a:ext cx="672312" cy="449740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1CA9A-B0DD-B142-9163-5FEFF475C9F5}">
      <dsp:nvSpPr>
        <dsp:cNvPr id="0" name=""/>
        <dsp:cNvSpPr/>
      </dsp:nvSpPr>
      <dsp:spPr>
        <a:xfrm>
          <a:off x="5812933" y="971379"/>
          <a:ext cx="1509269" cy="1540890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프로젝트 구현</a:t>
          </a:r>
          <a:endParaRPr lang="en-US" sz="20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6033960" y="1197037"/>
        <a:ext cx="1067215" cy="1089574"/>
      </dsp:txXfrm>
    </dsp:sp>
    <dsp:sp modelId="{D33109B9-5B1F-CD49-94D7-243FDDE57431}">
      <dsp:nvSpPr>
        <dsp:cNvPr id="0" name=""/>
        <dsp:cNvSpPr/>
      </dsp:nvSpPr>
      <dsp:spPr>
        <a:xfrm rot="5845228">
          <a:off x="7649198" y="1701608"/>
          <a:ext cx="672312" cy="449740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AAEB-BE02-6D46-AA7D-47BAA9A7FA54}">
      <dsp:nvSpPr>
        <dsp:cNvPr id="0" name=""/>
        <dsp:cNvSpPr/>
      </dsp:nvSpPr>
      <dsp:spPr>
        <a:xfrm>
          <a:off x="8623963" y="1452468"/>
          <a:ext cx="1281235" cy="1281235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테스트 및 오류 수정</a:t>
          </a:r>
          <a:endParaRPr lang="en-US" sz="15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8811596" y="1640101"/>
        <a:ext cx="905969" cy="905969"/>
      </dsp:txXfrm>
    </dsp:sp>
    <dsp:sp modelId="{8BAA733F-BC84-0144-A4BA-8F5B43A9CEAF}">
      <dsp:nvSpPr>
        <dsp:cNvPr id="0" name=""/>
        <dsp:cNvSpPr/>
      </dsp:nvSpPr>
      <dsp:spPr>
        <a:xfrm rot="12402079">
          <a:off x="8373447" y="2971602"/>
          <a:ext cx="672312" cy="449740"/>
        </a:xfrm>
        <a:prstGeom prst="triangl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91486-48A7-C143-9BC4-6CDC834BF230}">
      <dsp:nvSpPr>
        <dsp:cNvPr id="0" name=""/>
        <dsp:cNvSpPr/>
      </dsp:nvSpPr>
      <dsp:spPr>
        <a:xfrm>
          <a:off x="7061907" y="3602394"/>
          <a:ext cx="1920892" cy="1920892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i="0" kern="12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rPr>
            <a:t>영상 촬영 및 발표 준비</a:t>
          </a:r>
          <a:endParaRPr lang="en-US" sz="1500" b="0" i="0" kern="1200" dirty="0">
            <a:solidFill>
              <a:schemeClr val="tx1"/>
            </a:solidFill>
            <a:latin typeface="NanumSquareOTF_ac" panose="020B0600000101010101" pitchFamily="34" charset="-127"/>
            <a:ea typeface="NanumSquareOTF_ac" panose="020B0600000101010101" pitchFamily="34" charset="-127"/>
          </a:endParaRPr>
        </a:p>
      </dsp:txBody>
      <dsp:txXfrm>
        <a:off x="7343215" y="3883702"/>
        <a:ext cx="1358276" cy="1358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86915-FB68-734F-BD9D-35D2FA260A77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349F9-DDDB-E443-91B8-504EB6A5C81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712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고화질 사진 없나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3289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360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053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6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고화질 사진 없나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007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고화질 사진 없나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697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031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33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754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453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85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49F9-DDDB-E443-91B8-504EB6A5C812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062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F8E8-1C02-3A47-960B-7531681C9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2D592-A1EF-0340-BA43-C03B0CDE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12B5-5FBF-DE42-92DE-E904521B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FE8C4-6D39-3F4F-94D8-A536365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1812-D20D-F142-946E-CCBB05C8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411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01B4-1DC1-8347-91BD-A3FEFDED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E3070-B0FD-AB4E-80D2-BE23DB466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E4329-3B57-DB46-8907-06ECE9B6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D7D-9634-D64C-B98B-00EE4834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23077-4757-814F-84D7-D7F3819A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475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AC377-3306-724E-A462-31389D37C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A2E99-1243-8747-9DB6-E7957027F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093D8-F1A8-DB42-B795-4F81C266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9B33-FC14-FF42-90AB-59DE40E8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FEEE-6873-3446-ACBE-54617D44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1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50A4-B0EC-E14C-A9D0-5B171511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5487-CF9C-F640-877C-C2FEF7F35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B4002-B5D8-2545-A614-B39A9201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60CD7-5ACC-4D4D-A3AA-0578C56C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00A1E-5C03-E647-A49E-2004894C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713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013-F203-AA4E-AF67-D3AFEBDF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19648-B9E0-3C4A-8C59-36512CEA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5DEA-672B-B847-A3DB-B36ECDC4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13B8-5E52-6847-82B2-5787BCB6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606B-A03F-BB46-9117-D222A253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94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837D-05B8-C243-B5F7-F0C8C091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ECA-6A57-FF4A-A652-0EE98B8C9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75CFB-EA71-3D48-A30D-AA7BDD3A1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5275E-BF9C-A64A-8366-467D8EDB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002FD-15BF-9F43-BAFE-BA8E0DDF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0CEB4-0021-E041-943E-D7BA892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384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54B2-B821-BF44-89FA-3946E57D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13473-405E-7349-80B2-AFF7E666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6121C-5194-D04C-ACD3-22B75274E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04512-1A12-8E4F-A0CF-11CAC28C4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45731-D1C5-4146-A420-0E2660D9E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78DB1-BA3B-B742-AA26-29B85542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78CD2-0188-5142-8B12-A991EC3D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3D01-6FD6-D547-A023-6E3EAD32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344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77D9-482F-E841-9F60-1D71D1C6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FABE9-41A3-EB47-B593-11AF0E5D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67E67-9545-5D4C-A2D0-4F225A1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05F84-4554-3640-AA0C-E49B09A2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649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0A83-E1E5-334B-BDA7-A9CAB1BE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C7923-E2F3-CC4A-BFCD-4CB73227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7D426-A1BC-DE40-9660-7B7A4A8C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945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6F1F-5C79-1849-9B1D-EFC338F7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82A9-5461-4B42-AAC1-E112334E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AD301-F35A-BD4F-9209-8F5846951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3DE6-4B82-4242-86C7-226D5C5F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E1F2-0F61-0148-A17A-6F6FC579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93A7F-2DB7-9A4D-AA55-1D1E74EB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406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2C72-87B0-C342-B475-092E0E09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CB3C0-4009-8E4A-936A-B36B6C9B4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58C19-A25F-144D-9C4C-A1E2FF60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8DA94-3AC4-4745-8431-A0882B3E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0BAF1-6E69-C344-9349-51B7C88F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52D5-6FA4-B746-B039-4D8886CF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804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37B1D-1ACB-0040-B9D6-9F7B9219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1EAF7-D01D-314B-9023-3AEDBDAED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889A7-C0F8-3245-9370-3131B38CB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6F01D-0916-0741-8379-816D5C7B6FBB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A37A-5E5F-B848-A456-509518588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C465-FA38-4D42-AAF4-DAE6EA1E1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0C13-E4AA-CA41-B505-BD9702370F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142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IZkN5qg24?feature=oembed" TargetMode="External"/><Relationship Id="rId6" Type="http://schemas.openxmlformats.org/officeDocument/2006/relationships/image" Target="../media/image37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1E75E0-DAB6-7B4C-BD6E-FDA10E5E65DA}"/>
              </a:ext>
            </a:extLst>
          </p:cNvPr>
          <p:cNvSpPr/>
          <p:nvPr/>
        </p:nvSpPr>
        <p:spPr>
          <a:xfrm>
            <a:off x="0" y="1470454"/>
            <a:ext cx="12192000" cy="1958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1263-B2CD-C246-9D5E-314D6E56B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5562" y="1909819"/>
            <a:ext cx="7646507" cy="1261033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일정관리 비서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lang="en-US" altLang="ko-KR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</a:t>
            </a:r>
            <a:r>
              <a:rPr lang="en-US" altLang="ko-KR" sz="7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dirty="0" err="1">
                <a:latin typeface="Francisco" panose="020B0600000101010101" charset="0"/>
                <a:ea typeface="NanumSquareOTF_ac" panose="020B0600000101010101" pitchFamily="34" charset="-127"/>
              </a:rPr>
              <a:t>Kaily</a:t>
            </a:r>
            <a:endParaRPr lang="en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86F11-7D71-AD43-8A4E-255A709C4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2460" y="4280451"/>
            <a:ext cx="3329610" cy="131196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신찬규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(2020111854)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이지현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(2020115012)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이윤서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(2020114658)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이인성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(2020113738)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50F9D-33CA-A143-A0A1-B52588CE8FFA}"/>
              </a:ext>
            </a:extLst>
          </p:cNvPr>
          <p:cNvSpPr txBox="1"/>
          <p:nvPr/>
        </p:nvSpPr>
        <p:spPr>
          <a:xfrm>
            <a:off x="3407843" y="1885917"/>
            <a:ext cx="201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 Light" panose="020D0904000000000000" pitchFamily="34" charset="-127"/>
                <a:ea typeface="NanumGothic Light" panose="020D0904000000000000" pitchFamily="34" charset="-127"/>
                <a:cs typeface="ChosunilboNM" panose="02030304000000000000" pitchFamily="18" charset="-128"/>
              </a:rPr>
              <a:t>JAVA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 Light" panose="020D0904000000000000" pitchFamily="34" charset="-127"/>
                <a:ea typeface="NanumGothic Light" panose="020D0904000000000000" pitchFamily="34" charset="-127"/>
                <a:cs typeface="ChosunilboNM" panose="02030304000000000000" pitchFamily="18" charset="-128"/>
              </a:rPr>
              <a:t>Programming</a:t>
            </a:r>
            <a:endParaRPr lang="en-KR" sz="1600" dirty="0">
              <a:solidFill>
                <a:schemeClr val="tx1">
                  <a:lumMod val="65000"/>
                  <a:lumOff val="35000"/>
                </a:schemeClr>
              </a:solidFill>
              <a:latin typeface="NanumGothic Light" panose="020D0904000000000000" pitchFamily="34" charset="-127"/>
              <a:ea typeface="NanumGothic Light" panose="020D0904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F874508-9895-A94F-A9A8-3AB26C52131F}"/>
              </a:ext>
            </a:extLst>
          </p:cNvPr>
          <p:cNvSpPr/>
          <p:nvPr/>
        </p:nvSpPr>
        <p:spPr>
          <a:xfrm flipV="1">
            <a:off x="9064487" y="3368538"/>
            <a:ext cx="609600" cy="60554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11525-4C20-E841-BBF3-A6E3F934D004}"/>
              </a:ext>
            </a:extLst>
          </p:cNvPr>
          <p:cNvSpPr txBox="1"/>
          <p:nvPr/>
        </p:nvSpPr>
        <p:spPr>
          <a:xfrm>
            <a:off x="7116413" y="4705601"/>
            <a:ext cx="90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조</a:t>
            </a:r>
            <a:endParaRPr lang="en-KR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D15FDAE-8719-964C-869C-E149F68CC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5" t="1" r="32081" b="42220"/>
          <a:stretch/>
        </p:blipFill>
        <p:spPr>
          <a:xfrm>
            <a:off x="-1334530" y="1156252"/>
            <a:ext cx="3329610" cy="27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2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10D5-AAEB-45DE-8C4B-503FC25257FF}"/>
              </a:ext>
            </a:extLst>
          </p:cNvPr>
          <p:cNvSpPr txBox="1"/>
          <p:nvPr/>
        </p:nvSpPr>
        <p:spPr>
          <a:xfrm>
            <a:off x="2593730" y="1130228"/>
            <a:ext cx="402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역할 분담 및 활용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</a:t>
            </a:r>
            <a:endParaRPr lang="en-KR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7" name="Graphic 16" descr="Male profile with solid fill">
            <a:extLst>
              <a:ext uri="{FF2B5EF4-FFF2-40B4-BE49-F238E27FC236}">
                <a16:creationId xmlns:a16="http://schemas.microsoft.com/office/drawing/2014/main" id="{B745285F-05D7-460F-9FFB-6D670F1E1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0396" y="1551121"/>
            <a:ext cx="2487644" cy="2363668"/>
          </a:xfrm>
          <a:prstGeom prst="rect">
            <a:avLst/>
          </a:prstGeom>
        </p:spPr>
      </p:pic>
      <p:pic>
        <p:nvPicPr>
          <p:cNvPr id="58" name="Graphic 26" descr="Female Profile with solid fill">
            <a:extLst>
              <a:ext uri="{FF2B5EF4-FFF2-40B4-BE49-F238E27FC236}">
                <a16:creationId xmlns:a16="http://schemas.microsoft.com/office/drawing/2014/main" id="{FD858623-49ED-40D7-92AC-2DA73F887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396" y="4089739"/>
            <a:ext cx="2406460" cy="238062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5E19CF4-DEEB-4BBA-B50E-900F2FD05647}"/>
              </a:ext>
            </a:extLst>
          </p:cNvPr>
          <p:cNvSpPr txBox="1"/>
          <p:nvPr/>
        </p:nvSpPr>
        <p:spPr>
          <a:xfrm>
            <a:off x="3676147" y="2750266"/>
            <a:ext cx="213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 프로젝트 총괄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ChosunilboNM" panose="02030304000000000000" pitchFamily="18" charset="-127"/>
            </a:endParaRP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 프로젝트 개발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(Plan)</a:t>
            </a: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 발표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(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기술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hosunilboNM" panose="02030304000000000000" pitchFamily="18" charset="-127"/>
              </a:rPr>
              <a:t>)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  <a:cs typeface="ChosunilboNM" panose="02030304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34F640-62ED-473E-A531-C47E8D72A928}"/>
              </a:ext>
            </a:extLst>
          </p:cNvPr>
          <p:cNvSpPr txBox="1"/>
          <p:nvPr/>
        </p:nvSpPr>
        <p:spPr>
          <a:xfrm>
            <a:off x="8559444" y="2770307"/>
            <a:ext cx="263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프로젝트 디자인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프로젝트 개발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(mood)</a:t>
            </a: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발표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PPT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C01258-E299-4163-85B1-880E3EBB7C68}"/>
              </a:ext>
            </a:extLst>
          </p:cNvPr>
          <p:cNvSpPr txBox="1"/>
          <p:nvPr/>
        </p:nvSpPr>
        <p:spPr>
          <a:xfrm>
            <a:off x="8635099" y="5280053"/>
            <a:ext cx="2487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프로젝트 디자인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프로젝트 개발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(mood)</a:t>
            </a: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발표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4347EB-06AE-4ACF-B29A-5EEC925C6C79}"/>
              </a:ext>
            </a:extLst>
          </p:cNvPr>
          <p:cNvSpPr txBox="1"/>
          <p:nvPr/>
        </p:nvSpPr>
        <p:spPr>
          <a:xfrm>
            <a:off x="3676147" y="5246204"/>
            <a:ext cx="246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프로젝트 개발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(Plan)</a:t>
            </a: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제안서 작성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|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회의록 작성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3" name="Graphic 16" descr="Male profile with solid fill">
            <a:extLst>
              <a:ext uri="{FF2B5EF4-FFF2-40B4-BE49-F238E27FC236}">
                <a16:creationId xmlns:a16="http://schemas.microsoft.com/office/drawing/2014/main" id="{A8D1230C-878C-42B2-9A58-F90D7D22A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026" y="1530338"/>
            <a:ext cx="2413525" cy="2394790"/>
          </a:xfrm>
          <a:prstGeom prst="rect">
            <a:avLst/>
          </a:prstGeom>
        </p:spPr>
      </p:pic>
      <p:pic>
        <p:nvPicPr>
          <p:cNvPr id="64" name="Graphic 26" descr="Female Profile with solid fill">
            <a:extLst>
              <a:ext uri="{FF2B5EF4-FFF2-40B4-BE49-F238E27FC236}">
                <a16:creationId xmlns:a16="http://schemas.microsoft.com/office/drawing/2014/main" id="{67723EB4-5342-4E64-9E47-4EDAE9536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374" y="4089739"/>
            <a:ext cx="2503258" cy="238062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344D66-7E51-4610-9961-65D50E57FCDE}"/>
              </a:ext>
            </a:extLst>
          </p:cNvPr>
          <p:cNvSpPr txBox="1"/>
          <p:nvPr/>
        </p:nvSpPr>
        <p:spPr>
          <a:xfrm>
            <a:off x="2376023" y="3137351"/>
            <a:ext cx="97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신찬규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A46F6F-FE8B-4CB6-8194-DF6B56D40D23}"/>
              </a:ext>
            </a:extLst>
          </p:cNvPr>
          <p:cNvSpPr txBox="1"/>
          <p:nvPr/>
        </p:nvSpPr>
        <p:spPr>
          <a:xfrm>
            <a:off x="7286362" y="3136795"/>
            <a:ext cx="91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이인성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6FEE17-C8B0-4BD9-A5FE-372E2109F194}"/>
              </a:ext>
            </a:extLst>
          </p:cNvPr>
          <p:cNvSpPr txBox="1"/>
          <p:nvPr/>
        </p:nvSpPr>
        <p:spPr>
          <a:xfrm>
            <a:off x="2386670" y="5690573"/>
            <a:ext cx="9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이윤서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DF8139-2EEC-4499-8B4B-F4887B5E4AFA}"/>
              </a:ext>
            </a:extLst>
          </p:cNvPr>
          <p:cNvSpPr txBox="1"/>
          <p:nvPr/>
        </p:nvSpPr>
        <p:spPr>
          <a:xfrm>
            <a:off x="7325382" y="5705368"/>
            <a:ext cx="91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이지현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542F3-4759-014D-8563-4EFC06F0CE9B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9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10D5-AAEB-45DE-8C4B-503FC25257FF}"/>
              </a:ext>
            </a:extLst>
          </p:cNvPr>
          <p:cNvSpPr txBox="1"/>
          <p:nvPr/>
        </p:nvSpPr>
        <p:spPr>
          <a:xfrm>
            <a:off x="2593730" y="1130228"/>
            <a:ext cx="402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역할 분담 및 활용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</a:t>
            </a:r>
            <a:endParaRPr lang="en-KR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5" name="Picture 2" descr="네이버-라인, 프로젝트 J 의 인공지능 플랫폼 '클로바(Clova)' 공개 | LINE Corporation | News">
            <a:extLst>
              <a:ext uri="{FF2B5EF4-FFF2-40B4-BE49-F238E27FC236}">
                <a16:creationId xmlns:a16="http://schemas.microsoft.com/office/drawing/2014/main" id="{DC0A7234-C6F9-42FE-AE43-353C9927B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2041838"/>
            <a:ext cx="3149600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93C5765-4E58-4959-AA5B-15EDB94DBC58}"/>
              </a:ext>
            </a:extLst>
          </p:cNvPr>
          <p:cNvSpPr txBox="1">
            <a:spLocks/>
          </p:cNvSpPr>
          <p:nvPr/>
        </p:nvSpPr>
        <p:spPr>
          <a:xfrm>
            <a:off x="4097427" y="4121745"/>
            <a:ext cx="3997145" cy="1067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Naver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Clova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Voice TTS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오픈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</a:t>
            </a:r>
            <a:endParaRPr lang="en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24B303F-3DA1-4ACB-8A6A-45DCCE450C52}"/>
              </a:ext>
            </a:extLst>
          </p:cNvPr>
          <p:cNvSpPr/>
          <p:nvPr/>
        </p:nvSpPr>
        <p:spPr>
          <a:xfrm>
            <a:off x="3523392" y="5188906"/>
            <a:ext cx="51452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KR" sz="1000" i="1" dirty="0">
                <a:solidFill>
                  <a:schemeClr val="bg2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https://guide.ncloud-docs.com/docs/ko/naveropenapiv3-speech-recognition-sdk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5CE1D-B9B2-2944-A546-3738638AF357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28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10D5-AAEB-45DE-8C4B-503FC25257FF}"/>
              </a:ext>
            </a:extLst>
          </p:cNvPr>
          <p:cNvSpPr txBox="1"/>
          <p:nvPr/>
        </p:nvSpPr>
        <p:spPr>
          <a:xfrm>
            <a:off x="2593730" y="1130228"/>
            <a:ext cx="402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프로젝트 디자인 완성</a:t>
            </a:r>
            <a:endParaRPr lang="en-KR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0FC929F-7DF8-42A5-B13F-239D410B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37" y="1823220"/>
            <a:ext cx="9869900" cy="4860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19150-C441-4B44-A138-2E0628F44BD5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22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F36A46-8DC8-46E7-9C9E-E055B27FEFAC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A7A6F22-7507-E64D-BA99-F1D81960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72" y="1647964"/>
            <a:ext cx="8233491" cy="509269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629497B-EFCA-444A-8795-6B4B131BA79B}"/>
              </a:ext>
            </a:extLst>
          </p:cNvPr>
          <p:cNvGrpSpPr/>
          <p:nvPr/>
        </p:nvGrpSpPr>
        <p:grpSpPr>
          <a:xfrm>
            <a:off x="3866355" y="3940952"/>
            <a:ext cx="914400" cy="388161"/>
            <a:chOff x="3866355" y="3940952"/>
            <a:chExt cx="914400" cy="3881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EDF9E3-20C4-4A30-94F0-7FF3B114BDBA}"/>
                </a:ext>
              </a:extLst>
            </p:cNvPr>
            <p:cNvSpPr/>
            <p:nvPr/>
          </p:nvSpPr>
          <p:spPr>
            <a:xfrm>
              <a:off x="3866355" y="3940952"/>
              <a:ext cx="914400" cy="388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F3B1BD-E64C-4D56-BC74-048306E1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2" y="3948257"/>
              <a:ext cx="548595" cy="33525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F1D23-FF00-4144-85E6-31762DBD2EFC}"/>
              </a:ext>
            </a:extLst>
          </p:cNvPr>
          <p:cNvGrpSpPr/>
          <p:nvPr/>
        </p:nvGrpSpPr>
        <p:grpSpPr>
          <a:xfrm>
            <a:off x="7080250" y="3951432"/>
            <a:ext cx="914400" cy="305696"/>
            <a:chOff x="7080250" y="3951432"/>
            <a:chExt cx="914400" cy="3056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E03CF7-5145-4667-823D-B16BB32B115A}"/>
                </a:ext>
              </a:extLst>
            </p:cNvPr>
            <p:cNvSpPr/>
            <p:nvPr/>
          </p:nvSpPr>
          <p:spPr>
            <a:xfrm>
              <a:off x="7080250" y="3951432"/>
              <a:ext cx="914400" cy="305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A43D1F-60ED-424B-B0DA-12D044E83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2031" y="3954607"/>
              <a:ext cx="704344" cy="299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9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030E539A-8DEC-6C48-86CD-D7F278D0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77" y="1336302"/>
            <a:ext cx="8677932" cy="53676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A646F-3500-4FE0-B060-9C1D3AF390F7}"/>
              </a:ext>
            </a:extLst>
          </p:cNvPr>
          <p:cNvSpPr txBox="1"/>
          <p:nvPr/>
        </p:nvSpPr>
        <p:spPr>
          <a:xfrm>
            <a:off x="1322938" y="3375323"/>
            <a:ext cx="5630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 일정</a:t>
            </a:r>
            <a:endParaRPr lang="en-US" altLang="ko-KR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설정 가능</a:t>
            </a:r>
            <a:r>
              <a:rPr lang="en-US" altLang="ko-KR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  <a:endParaRPr lang="ko-KR" altLang="en-US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9F230-B1BB-48A5-8C22-4214C2F19DE0}"/>
              </a:ext>
            </a:extLst>
          </p:cNvPr>
          <p:cNvSpPr txBox="1"/>
          <p:nvPr/>
        </p:nvSpPr>
        <p:spPr>
          <a:xfrm>
            <a:off x="729049" y="1795781"/>
            <a:ext cx="936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1.</a:t>
            </a:r>
            <a:endParaRPr lang="ko-KR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88896-5BE3-47D8-8E05-D77530355F91}"/>
              </a:ext>
            </a:extLst>
          </p:cNvPr>
          <p:cNvSpPr/>
          <p:nvPr/>
        </p:nvSpPr>
        <p:spPr>
          <a:xfrm>
            <a:off x="4066272" y="5694762"/>
            <a:ext cx="424766" cy="375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ED06BD-D47A-D645-9809-A1717B60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95" y="1191245"/>
            <a:ext cx="4583238" cy="5657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CB0F21-B0FD-1943-8BC4-E9E0C015B627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4" name="그림 2">
            <a:extLst>
              <a:ext uri="{FF2B5EF4-FFF2-40B4-BE49-F238E27FC236}">
                <a16:creationId xmlns:a16="http://schemas.microsoft.com/office/drawing/2014/main" id="{26B66EDD-4DC5-AF49-898C-0C023DBCE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804" y="1111555"/>
            <a:ext cx="548595" cy="3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31FEF1-7549-AD4B-9BED-BBB8A1F5D6CD}"/>
              </a:ext>
            </a:extLst>
          </p:cNvPr>
          <p:cNvGrpSpPr/>
          <p:nvPr/>
        </p:nvGrpSpPr>
        <p:grpSpPr>
          <a:xfrm>
            <a:off x="3497577" y="1336303"/>
            <a:ext cx="8677474" cy="5367317"/>
            <a:chOff x="3497577" y="1336303"/>
            <a:chExt cx="8677474" cy="5367317"/>
          </a:xfrm>
        </p:grpSpPr>
        <p:pic>
          <p:nvPicPr>
            <p:cNvPr id="26" name="Picture 25" descr="Graphical user interface, text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9D9A12DB-DF14-B64D-8BFC-4A53BF90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577" y="1336303"/>
              <a:ext cx="8677474" cy="5367317"/>
            </a:xfrm>
            <a:prstGeom prst="rect">
              <a:avLst/>
            </a:prstGeom>
          </p:spPr>
        </p:pic>
        <p:pic>
          <p:nvPicPr>
            <p:cNvPr id="34" name="Picture 3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506E2D6-AA99-C04F-8DFA-008BEA200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677" t="74099" r="5791" b="10451"/>
            <a:stretch/>
          </p:blipFill>
          <p:spPr>
            <a:xfrm>
              <a:off x="10154141" y="5315081"/>
              <a:ext cx="1521092" cy="829161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9F230-B1BB-48A5-8C22-4214C2F19DE0}"/>
              </a:ext>
            </a:extLst>
          </p:cNvPr>
          <p:cNvSpPr txBox="1"/>
          <p:nvPr/>
        </p:nvSpPr>
        <p:spPr>
          <a:xfrm>
            <a:off x="729049" y="1795781"/>
            <a:ext cx="936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1.</a:t>
            </a:r>
            <a:endParaRPr lang="ko-KR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9F234-F625-4215-B84E-D5211B530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804" y="1111555"/>
            <a:ext cx="548595" cy="3291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E0EA5F-3219-7A47-BF16-8A5944F62112}"/>
              </a:ext>
            </a:extLst>
          </p:cNvPr>
          <p:cNvSpPr txBox="1"/>
          <p:nvPr/>
        </p:nvSpPr>
        <p:spPr>
          <a:xfrm>
            <a:off x="1322938" y="3375323"/>
            <a:ext cx="5630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 일정</a:t>
            </a:r>
            <a:endParaRPr lang="en-US" altLang="ko-KR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설정 가능</a:t>
            </a:r>
            <a:r>
              <a:rPr lang="en-US" altLang="ko-KR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  <a:endParaRPr lang="ko-KR" altLang="en-US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043C3-3608-7B4B-8809-1985D06DD315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88896-5BE3-47D8-8E05-D77530355F91}"/>
              </a:ext>
            </a:extLst>
          </p:cNvPr>
          <p:cNvSpPr/>
          <p:nvPr/>
        </p:nvSpPr>
        <p:spPr>
          <a:xfrm>
            <a:off x="4551905" y="5677319"/>
            <a:ext cx="391884" cy="408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3AD0E0-BD32-EC43-A48A-3720DDF2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77" y="1337214"/>
            <a:ext cx="8676000" cy="5366406"/>
          </a:xfrm>
          <a:prstGeom prst="rect">
            <a:avLst/>
          </a:prstGeom>
        </p:spPr>
      </p:pic>
      <p:sp>
        <p:nvSpPr>
          <p:cNvPr id="29" name="직사각형 5">
            <a:extLst>
              <a:ext uri="{FF2B5EF4-FFF2-40B4-BE49-F238E27FC236}">
                <a16:creationId xmlns:a16="http://schemas.microsoft.com/office/drawing/2014/main" id="{057BC970-F59C-0844-AA8B-12BEC8221B3F}"/>
              </a:ext>
            </a:extLst>
          </p:cNvPr>
          <p:cNvSpPr/>
          <p:nvPr/>
        </p:nvSpPr>
        <p:spPr>
          <a:xfrm>
            <a:off x="4960097" y="5677319"/>
            <a:ext cx="391884" cy="408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6315B4EF-BAAA-E44C-B05A-410A7EE396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1" t="2210" r="3780" b="6768"/>
          <a:stretch/>
        </p:blipFill>
        <p:spPr>
          <a:xfrm>
            <a:off x="5207932" y="1962678"/>
            <a:ext cx="5255289" cy="39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4442E-260C-406A-9A11-D38285EF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04" y="1117141"/>
            <a:ext cx="731460" cy="2925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61D6E5-1C15-4A1E-A4E0-B366F4B84852}"/>
              </a:ext>
            </a:extLst>
          </p:cNvPr>
          <p:cNvSpPr txBox="1"/>
          <p:nvPr/>
        </p:nvSpPr>
        <p:spPr>
          <a:xfrm>
            <a:off x="729049" y="1849622"/>
            <a:ext cx="936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2.</a:t>
            </a:r>
            <a:endParaRPr lang="ko-KR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A4D4D87-488D-4562-BD04-B5017F99BE9F}"/>
              </a:ext>
            </a:extLst>
          </p:cNvPr>
          <p:cNvGrpSpPr/>
          <p:nvPr/>
        </p:nvGrpSpPr>
        <p:grpSpPr>
          <a:xfrm>
            <a:off x="6246013" y="4116812"/>
            <a:ext cx="1440000" cy="1838569"/>
            <a:chOff x="6246013" y="4116812"/>
            <a:chExt cx="1440000" cy="183856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D2D3ADA-58A9-4DCF-9B8A-6FD51E72F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013" y="4116812"/>
              <a:ext cx="1440000" cy="14384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71E590-10D9-418D-B679-F1F2B580B541}"/>
                </a:ext>
              </a:extLst>
            </p:cNvPr>
            <p:cNvSpPr txBox="1"/>
            <p:nvPr/>
          </p:nvSpPr>
          <p:spPr>
            <a:xfrm>
              <a:off x="6607317" y="5555271"/>
              <a:ext cx="717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bad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AE5567C-28DC-4BF4-BB23-E7C9AB543BAD}"/>
              </a:ext>
            </a:extLst>
          </p:cNvPr>
          <p:cNvGrpSpPr/>
          <p:nvPr/>
        </p:nvGrpSpPr>
        <p:grpSpPr>
          <a:xfrm>
            <a:off x="8047317" y="4090243"/>
            <a:ext cx="1440000" cy="1853357"/>
            <a:chOff x="7791869" y="4113805"/>
            <a:chExt cx="1440000" cy="185335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66258B1-7367-4A71-B52A-62249012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1869" y="4113805"/>
              <a:ext cx="1440000" cy="144146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155317-3B8D-44F9-AC7E-82EA673A20E0}"/>
                </a:ext>
              </a:extLst>
            </p:cNvPr>
            <p:cNvSpPr txBox="1"/>
            <p:nvPr/>
          </p:nvSpPr>
          <p:spPr>
            <a:xfrm>
              <a:off x="8153173" y="5567052"/>
              <a:ext cx="717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sad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C4E4E88-83FF-4136-8E2B-38BD32EC94E1}"/>
              </a:ext>
            </a:extLst>
          </p:cNvPr>
          <p:cNvGrpSpPr/>
          <p:nvPr/>
        </p:nvGrpSpPr>
        <p:grpSpPr>
          <a:xfrm>
            <a:off x="9827650" y="4090243"/>
            <a:ext cx="1440000" cy="1865138"/>
            <a:chOff x="9367162" y="4113805"/>
            <a:chExt cx="1440000" cy="186513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DE4B285-BF7E-4D5D-944D-016E60E0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7162" y="4113805"/>
              <a:ext cx="1440000" cy="144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3569E4-0604-481E-908D-9D3F00883914}"/>
                </a:ext>
              </a:extLst>
            </p:cNvPr>
            <p:cNvSpPr txBox="1"/>
            <p:nvPr/>
          </p:nvSpPr>
          <p:spPr>
            <a:xfrm>
              <a:off x="9699029" y="5578833"/>
              <a:ext cx="717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sick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FF91150-3855-4659-853F-CDC58CEB106F}"/>
              </a:ext>
            </a:extLst>
          </p:cNvPr>
          <p:cNvGrpSpPr/>
          <p:nvPr/>
        </p:nvGrpSpPr>
        <p:grpSpPr>
          <a:xfrm>
            <a:off x="6226520" y="1606544"/>
            <a:ext cx="1440000" cy="1767188"/>
            <a:chOff x="6246013" y="1686372"/>
            <a:chExt cx="1440000" cy="176718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FE684D9-CDA9-4BA3-A455-99F61E82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6013" y="1686372"/>
              <a:ext cx="1440000" cy="144131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27C2A2-57CE-4572-9845-7C0B74B43EE7}"/>
                </a:ext>
              </a:extLst>
            </p:cNvPr>
            <p:cNvSpPr txBox="1"/>
            <p:nvPr/>
          </p:nvSpPr>
          <p:spPr>
            <a:xfrm>
              <a:off x="6440623" y="3053450"/>
              <a:ext cx="1050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happy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5792CED-D70A-4C6A-909B-6A302F03EDB2}"/>
              </a:ext>
            </a:extLst>
          </p:cNvPr>
          <p:cNvGrpSpPr/>
          <p:nvPr/>
        </p:nvGrpSpPr>
        <p:grpSpPr>
          <a:xfrm>
            <a:off x="7982032" y="1572650"/>
            <a:ext cx="1440000" cy="1835264"/>
            <a:chOff x="7791869" y="1629659"/>
            <a:chExt cx="1440000" cy="183526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3BB860B-8009-4F82-BABB-227244643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1869" y="1629659"/>
              <a:ext cx="1440000" cy="146774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5B56E8-4CDB-455F-890B-B88E9597C6AD}"/>
                </a:ext>
              </a:extLst>
            </p:cNvPr>
            <p:cNvSpPr txBox="1"/>
            <p:nvPr/>
          </p:nvSpPr>
          <p:spPr>
            <a:xfrm>
              <a:off x="8043473" y="3064813"/>
              <a:ext cx="936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good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66B357A-5E7C-4F94-B4CC-51418B6D0F01}"/>
              </a:ext>
            </a:extLst>
          </p:cNvPr>
          <p:cNvGrpSpPr/>
          <p:nvPr/>
        </p:nvGrpSpPr>
        <p:grpSpPr>
          <a:xfrm>
            <a:off x="9696420" y="1603978"/>
            <a:ext cx="1440000" cy="1815304"/>
            <a:chOff x="9337725" y="1658634"/>
            <a:chExt cx="1440000" cy="181530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DECD310-C977-4E29-8FFD-95BD0B4CF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37725" y="1658634"/>
              <a:ext cx="1440000" cy="143877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59019D-F904-44CC-8AB9-2EBC57FE4CDD}"/>
                </a:ext>
              </a:extLst>
            </p:cNvPr>
            <p:cNvSpPr txBox="1"/>
            <p:nvPr/>
          </p:nvSpPr>
          <p:spPr>
            <a:xfrm>
              <a:off x="9646317" y="3073828"/>
              <a:ext cx="918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tried</a:t>
              </a:r>
              <a:endParaRPr lang="en-KR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D9665B-0FFA-E245-AA8F-5124005193CD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Picture 3" descr="Calendar, bubble chart&#10;&#10;Description automatically generated">
            <a:extLst>
              <a:ext uri="{FF2B5EF4-FFF2-40B4-BE49-F238E27FC236}">
                <a16:creationId xmlns:a16="http://schemas.microsoft.com/office/drawing/2014/main" id="{F716D3DE-A3C3-DD42-BA8C-637DC6E42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8564" y="1572650"/>
            <a:ext cx="7998780" cy="4847925"/>
          </a:xfrm>
          <a:prstGeom prst="rect">
            <a:avLst/>
          </a:prstGeom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807779DB-EE2C-524C-A4D6-F05DFEAC2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465" y="2436456"/>
            <a:ext cx="4397517" cy="36789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4E95B7-1EFE-0A43-8CEB-3EE532D3CD2D}"/>
              </a:ext>
            </a:extLst>
          </p:cNvPr>
          <p:cNvSpPr txBox="1"/>
          <p:nvPr/>
        </p:nvSpPr>
        <p:spPr>
          <a:xfrm>
            <a:off x="1322938" y="3375323"/>
            <a:ext cx="5630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하루의 기분을</a:t>
            </a:r>
            <a:endParaRPr lang="en-US" altLang="ko-KR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체크</a:t>
            </a:r>
            <a:r>
              <a:rPr lang="en-US" altLang="ko-KR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  <a:endParaRPr lang="ko-KR" altLang="en-US" sz="3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039282E-B34F-4A28-9D69-698413385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298" y="3856651"/>
            <a:ext cx="575354" cy="5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Graphic 34" descr="Video camera outline">
            <a:extLst>
              <a:ext uri="{FF2B5EF4-FFF2-40B4-BE49-F238E27FC236}">
                <a16:creationId xmlns:a16="http://schemas.microsoft.com/office/drawing/2014/main" id="{E3C96F95-9BA5-E847-99AD-017AEB32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56" y="1570553"/>
            <a:ext cx="505335" cy="505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191" y="1638554"/>
            <a:ext cx="481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시연 영상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2C462-2459-F046-BE49-2C64B4EAB2BC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" name="Online Media 1" descr="[자바프로그래밍 팀프로젝트 1조] 일정관리 비서, Kaily">
            <a:hlinkClick r:id="" action="ppaction://media"/>
            <a:extLst>
              <a:ext uri="{FF2B5EF4-FFF2-40B4-BE49-F238E27FC236}">
                <a16:creationId xmlns:a16="http://schemas.microsoft.com/office/drawing/2014/main" id="{AFF92D26-CFDC-F847-B6CD-F8C9134E10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380973" y="951802"/>
            <a:ext cx="7544608" cy="5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D9C3FA3-A8FB-49D6-9D3F-3F2A3387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3623E-6C42-D64E-B657-47B60E37784B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5" name="Picture 14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C8B347D6-746C-E842-9636-BC6D9723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06" y="2017823"/>
            <a:ext cx="1428465" cy="1428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86A9A-DA7E-EC4C-8116-8E01EFF7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69" y="4983049"/>
            <a:ext cx="1072688" cy="1072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D3EE75-7B80-1F40-9B12-9A95EAB4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47" y="4983049"/>
            <a:ext cx="1085642" cy="10856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D6819C-94E3-7446-835D-C80FC1527D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252060" y="3469933"/>
            <a:ext cx="1062935" cy="1071922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639911-B3C8-6744-BB4C-5891353EBAFC}"/>
              </a:ext>
            </a:extLst>
          </p:cNvPr>
          <p:cNvCxnSpPr>
            <a:cxnSpLocks/>
          </p:cNvCxnSpPr>
          <p:nvPr/>
        </p:nvCxnSpPr>
        <p:spPr>
          <a:xfrm>
            <a:off x="5294287" y="3446288"/>
            <a:ext cx="1085642" cy="1119212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8E5CB2-A03C-AD4B-8492-05530655D89C}"/>
              </a:ext>
            </a:extLst>
          </p:cNvPr>
          <p:cNvSpPr txBox="1"/>
          <p:nvPr/>
        </p:nvSpPr>
        <p:spPr>
          <a:xfrm>
            <a:off x="3605070" y="1628506"/>
            <a:ext cx="14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Main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A6BC0-D8DA-C94A-B24B-D03F2EA37792}"/>
              </a:ext>
            </a:extLst>
          </p:cNvPr>
          <p:cNvSpPr txBox="1"/>
          <p:nvPr/>
        </p:nvSpPr>
        <p:spPr>
          <a:xfrm>
            <a:off x="1151322" y="4613717"/>
            <a:ext cx="19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Database class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669E86-1833-764E-8EFB-788AF54D7229}"/>
              </a:ext>
            </a:extLst>
          </p:cNvPr>
          <p:cNvSpPr txBox="1"/>
          <p:nvPr/>
        </p:nvSpPr>
        <p:spPr>
          <a:xfrm>
            <a:off x="5897909" y="4615241"/>
            <a:ext cx="144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Util class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695439-D7CE-DA44-A94E-28F4E3520CB3}"/>
              </a:ext>
            </a:extLst>
          </p:cNvPr>
          <p:cNvCxnSpPr/>
          <p:nvPr/>
        </p:nvCxnSpPr>
        <p:spPr>
          <a:xfrm>
            <a:off x="7470206" y="5503466"/>
            <a:ext cx="103632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BBFF2-4188-F44F-B827-053B0EA03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640" y="4874511"/>
            <a:ext cx="1215337" cy="12153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E1ECD58-C11B-354A-987A-B117B2186854}"/>
              </a:ext>
            </a:extLst>
          </p:cNvPr>
          <p:cNvGrpSpPr/>
          <p:nvPr/>
        </p:nvGrpSpPr>
        <p:grpSpPr>
          <a:xfrm>
            <a:off x="8819486" y="2171494"/>
            <a:ext cx="1085642" cy="1428465"/>
            <a:chOff x="5200649" y="2076450"/>
            <a:chExt cx="2705100" cy="356235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A36B84-7048-204B-A1CB-B5006879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0649" y="2076450"/>
              <a:ext cx="2705100" cy="27051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706B7BE-1324-C543-8EE0-1A198BDDE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749" t="33291" r="22259" b="34138"/>
            <a:stretch/>
          </p:blipFill>
          <p:spPr>
            <a:xfrm>
              <a:off x="5486399" y="4978399"/>
              <a:ext cx="2133601" cy="660401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6D0BED-7F83-434F-899E-19C86C86D4C0}"/>
              </a:ext>
            </a:extLst>
          </p:cNvPr>
          <p:cNvCxnSpPr>
            <a:cxnSpLocks/>
          </p:cNvCxnSpPr>
          <p:nvPr/>
        </p:nvCxnSpPr>
        <p:spPr>
          <a:xfrm flipV="1">
            <a:off x="9362307" y="3730528"/>
            <a:ext cx="1" cy="94313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EA573-E181-5E41-8012-4AFB227D7AFF}"/>
              </a:ext>
            </a:extLst>
          </p:cNvPr>
          <p:cNvSpPr txBox="1"/>
          <p:nvPr/>
        </p:nvSpPr>
        <p:spPr>
          <a:xfrm>
            <a:off x="9748192" y="4005894"/>
            <a:ext cx="144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Cloud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9BDE07-7403-5A41-8B7F-0A2772D66C23}"/>
              </a:ext>
            </a:extLst>
          </p:cNvPr>
          <p:cNvCxnSpPr>
            <a:cxnSpLocks/>
          </p:cNvCxnSpPr>
          <p:nvPr/>
        </p:nvCxnSpPr>
        <p:spPr>
          <a:xfrm>
            <a:off x="3205757" y="5502110"/>
            <a:ext cx="2330890" cy="135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08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6C1D3-C314-5F44-A2E1-B270A4106F06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20BD51-84EE-8A49-A875-8E8E7537030D}"/>
              </a:ext>
            </a:extLst>
          </p:cNvPr>
          <p:cNvSpPr txBox="1">
            <a:spLocks/>
          </p:cNvSpPr>
          <p:nvPr/>
        </p:nvSpPr>
        <p:spPr>
          <a:xfrm>
            <a:off x="296563" y="911610"/>
            <a:ext cx="4138707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EEDFF0-84AA-2846-84C6-E107E75A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63" y="2500082"/>
            <a:ext cx="5109362" cy="341053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1E0ED89-5E43-6843-A10E-C18EBC7E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7" y="2870642"/>
            <a:ext cx="4171485" cy="1895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8DE24D-C8D8-784B-BB85-C9E320C9E61C}"/>
              </a:ext>
            </a:extLst>
          </p:cNvPr>
          <p:cNvSpPr txBox="1"/>
          <p:nvPr/>
        </p:nvSpPr>
        <p:spPr>
          <a:xfrm>
            <a:off x="8551062" y="2130750"/>
            <a:ext cx="11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21416-1C7E-D44D-810F-4A14033DFE38}"/>
              </a:ext>
            </a:extLst>
          </p:cNvPr>
          <p:cNvSpPr txBox="1"/>
          <p:nvPr/>
        </p:nvSpPr>
        <p:spPr>
          <a:xfrm>
            <a:off x="2494210" y="2110654"/>
            <a:ext cx="69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DBE644-B531-2840-B6A8-78ECAF09306A}"/>
              </a:ext>
            </a:extLst>
          </p:cNvPr>
          <p:cNvCxnSpPr>
            <a:cxnSpLocks/>
          </p:cNvCxnSpPr>
          <p:nvPr/>
        </p:nvCxnSpPr>
        <p:spPr>
          <a:xfrm>
            <a:off x="5426110" y="3828422"/>
            <a:ext cx="10249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6">
            <a:extLst>
              <a:ext uri="{FF2B5EF4-FFF2-40B4-BE49-F238E27FC236}">
                <a16:creationId xmlns:a16="http://schemas.microsoft.com/office/drawing/2014/main" id="{66B407B0-E611-014D-A98A-6929FC65D868}"/>
              </a:ext>
            </a:extLst>
          </p:cNvPr>
          <p:cNvSpPr/>
          <p:nvPr/>
        </p:nvSpPr>
        <p:spPr>
          <a:xfrm flipH="1">
            <a:off x="838200" y="435070"/>
            <a:ext cx="568665" cy="587177"/>
          </a:xfrm>
          <a:prstGeom prst="ellipse">
            <a:avLst/>
          </a:prstGeom>
          <a:solidFill>
            <a:srgbClr val="FFC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B6C88-1F75-3A48-97B4-0116EBFB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73" y="34621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목차</a:t>
            </a:r>
            <a:endParaRPr lang="en-KR" sz="4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AC2A4531-8E69-034F-96ED-E1AB6BF104B0}"/>
              </a:ext>
            </a:extLst>
          </p:cNvPr>
          <p:cNvSpPr/>
          <p:nvPr/>
        </p:nvSpPr>
        <p:spPr>
          <a:xfrm>
            <a:off x="3207026" y="1472997"/>
            <a:ext cx="8118906" cy="700364"/>
          </a:xfrm>
          <a:prstGeom prst="snip1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tIns="0" bIns="144000" rtlCol="0" anchor="ctr" anchorCtr="0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프로젝트 제안 동기</a:t>
            </a:r>
            <a:endParaRPr lang="en-KR" sz="2400" dirty="0">
              <a:solidFill>
                <a:sysClr val="windowText" lastClr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33D3FECF-C930-FA49-8492-1750F83FFC80}"/>
              </a:ext>
            </a:extLst>
          </p:cNvPr>
          <p:cNvSpPr/>
          <p:nvPr/>
        </p:nvSpPr>
        <p:spPr>
          <a:xfrm>
            <a:off x="3207026" y="2472709"/>
            <a:ext cx="8118906" cy="700364"/>
          </a:xfrm>
          <a:prstGeom prst="snip1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tIns="0" bIns="144000" rtlCol="0" anchor="ctr" anchorCtr="0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기존 프로그램 사례</a:t>
            </a:r>
            <a:endParaRPr lang="en-KR" sz="2400" dirty="0">
              <a:solidFill>
                <a:sysClr val="windowText" lastClr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C5AA8E92-DC8D-0C49-8530-92FB431D8829}"/>
              </a:ext>
            </a:extLst>
          </p:cNvPr>
          <p:cNvSpPr/>
          <p:nvPr/>
        </p:nvSpPr>
        <p:spPr>
          <a:xfrm>
            <a:off x="3207026" y="3472421"/>
            <a:ext cx="8118906" cy="700364"/>
          </a:xfrm>
          <a:prstGeom prst="snip1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tIns="0" bIns="144000" rtlCol="0" anchor="ctr" anchorCtr="0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 로드맵</a:t>
            </a:r>
            <a:endParaRPr lang="en-KR" altLang="ko-KR" sz="2400" dirty="0">
              <a:solidFill>
                <a:sysClr val="windowText" lastClr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Snip Single Corner Rectangle 28">
            <a:extLst>
              <a:ext uri="{FF2B5EF4-FFF2-40B4-BE49-F238E27FC236}">
                <a16:creationId xmlns:a16="http://schemas.microsoft.com/office/drawing/2014/main" id="{BBBE195D-E4B2-C040-9DDD-3007CD56CAC7}"/>
              </a:ext>
            </a:extLst>
          </p:cNvPr>
          <p:cNvSpPr/>
          <p:nvPr/>
        </p:nvSpPr>
        <p:spPr>
          <a:xfrm>
            <a:off x="3207026" y="4472133"/>
            <a:ext cx="8118906" cy="700364"/>
          </a:xfrm>
          <a:prstGeom prst="snip1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tIns="0" bIns="144000" rtlCol="0" anchor="ctr" anchorCtr="0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프로젝트 소개</a:t>
            </a:r>
            <a:endParaRPr lang="en-KR" altLang="ko-KR" sz="2400" dirty="0">
              <a:solidFill>
                <a:sysClr val="windowText" lastClr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Snip Single Corner Rectangle 31">
            <a:extLst>
              <a:ext uri="{FF2B5EF4-FFF2-40B4-BE49-F238E27FC236}">
                <a16:creationId xmlns:a16="http://schemas.microsoft.com/office/drawing/2014/main" id="{6F31D698-5DA9-B749-A45B-F33CD3633039}"/>
              </a:ext>
            </a:extLst>
          </p:cNvPr>
          <p:cNvSpPr/>
          <p:nvPr/>
        </p:nvSpPr>
        <p:spPr>
          <a:xfrm>
            <a:off x="3207026" y="5471845"/>
            <a:ext cx="8118906" cy="700364"/>
          </a:xfrm>
          <a:prstGeom prst="snip1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tIns="0" bIns="144000" rtlCol="0" anchor="ctr" anchorCtr="0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개선점</a:t>
            </a:r>
            <a:endParaRPr lang="en-KR" sz="2400" dirty="0">
              <a:solidFill>
                <a:sysClr val="windowText" lastClr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3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19">
            <a:extLst>
              <a:ext uri="{FF2B5EF4-FFF2-40B4-BE49-F238E27FC236}">
                <a16:creationId xmlns:a16="http://schemas.microsoft.com/office/drawing/2014/main" id="{39089842-D1B3-9345-AB46-37FD4BAF4CE9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9D8AAB3-B194-4B57-B4FA-F8359588F69A}"/>
              </a:ext>
            </a:extLst>
          </p:cNvPr>
          <p:cNvGrpSpPr/>
          <p:nvPr/>
        </p:nvGrpSpPr>
        <p:grpSpPr>
          <a:xfrm>
            <a:off x="0" y="-1268"/>
            <a:ext cx="12192000" cy="729049"/>
            <a:chOff x="0" y="0"/>
            <a:chExt cx="12192000" cy="72904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5F95384-9015-474D-9724-995381E16A7F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4590810C-2121-4306-92BD-8B16A8FB86BE}"/>
                </a:ext>
              </a:extLst>
            </p:cNvPr>
            <p:cNvSpPr/>
            <p:nvPr/>
          </p:nvSpPr>
          <p:spPr>
            <a:xfrm>
              <a:off x="1753472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270D7-2D0D-4550-A721-A5B377FAF43E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6C1D3-C314-5F44-A2E1-B270A4106F06}"/>
              </a:ext>
            </a:extLst>
          </p:cNvPr>
          <p:cNvSpPr txBox="1"/>
          <p:nvPr/>
        </p:nvSpPr>
        <p:spPr>
          <a:xfrm>
            <a:off x="1823681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20BD51-84EE-8A49-A875-8E8E7537030D}"/>
              </a:ext>
            </a:extLst>
          </p:cNvPr>
          <p:cNvSpPr txBox="1">
            <a:spLocks/>
          </p:cNvSpPr>
          <p:nvPr/>
        </p:nvSpPr>
        <p:spPr>
          <a:xfrm>
            <a:off x="296563" y="911610"/>
            <a:ext cx="4138707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소개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DE24D-C8D8-784B-BB85-C9E320C9E61C}"/>
              </a:ext>
            </a:extLst>
          </p:cNvPr>
          <p:cNvSpPr txBox="1"/>
          <p:nvPr/>
        </p:nvSpPr>
        <p:spPr>
          <a:xfrm>
            <a:off x="1567108" y="1640659"/>
            <a:ext cx="11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52D412-7C58-7E4F-BE0B-129E53EE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8" y="2088000"/>
            <a:ext cx="1085642" cy="1085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9AC535-05C1-8D4F-ACCA-D34DDE951941}"/>
              </a:ext>
            </a:extLst>
          </p:cNvPr>
          <p:cNvSpPr txBox="1"/>
          <p:nvPr/>
        </p:nvSpPr>
        <p:spPr>
          <a:xfrm>
            <a:off x="5416083" y="1640659"/>
            <a:ext cx="144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Util class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B5735-905C-7D42-A7BF-408D5A0A6295}"/>
              </a:ext>
            </a:extLst>
          </p:cNvPr>
          <p:cNvGrpSpPr/>
          <p:nvPr/>
        </p:nvGrpSpPr>
        <p:grpSpPr>
          <a:xfrm>
            <a:off x="9327567" y="1937762"/>
            <a:ext cx="1085642" cy="1428465"/>
            <a:chOff x="5200649" y="2076450"/>
            <a:chExt cx="2705100" cy="35623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F22B36-5B55-E740-A846-8FE5D44F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49" y="2076450"/>
              <a:ext cx="2705100" cy="2705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9A91AB-F6F6-5340-B452-B17E38D79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49" t="33291" r="22259" b="34138"/>
            <a:stretch/>
          </p:blipFill>
          <p:spPr>
            <a:xfrm>
              <a:off x="5486399" y="4978399"/>
              <a:ext cx="2133601" cy="660401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82122-6C5C-0049-8BC7-BE6A58A88D68}"/>
              </a:ext>
            </a:extLst>
          </p:cNvPr>
          <p:cNvCxnSpPr>
            <a:cxnSpLocks/>
          </p:cNvCxnSpPr>
          <p:nvPr/>
        </p:nvCxnSpPr>
        <p:spPr>
          <a:xfrm>
            <a:off x="3524924" y="2651995"/>
            <a:ext cx="10249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7258E35-82DC-2349-8DC4-DD19BAFC6312}"/>
              </a:ext>
            </a:extLst>
          </p:cNvPr>
          <p:cNvSpPr txBox="1"/>
          <p:nvPr/>
        </p:nvSpPr>
        <p:spPr>
          <a:xfrm>
            <a:off x="2941940" y="2061430"/>
            <a:ext cx="24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Send schedule data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3BF5E2-8292-8742-A5D6-67F831B8C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028" y="2115651"/>
            <a:ext cx="1072688" cy="107268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35370B-3B40-F34D-81D4-8CBC78A4F8F4}"/>
              </a:ext>
            </a:extLst>
          </p:cNvPr>
          <p:cNvCxnSpPr>
            <a:cxnSpLocks/>
          </p:cNvCxnSpPr>
          <p:nvPr/>
        </p:nvCxnSpPr>
        <p:spPr>
          <a:xfrm>
            <a:off x="7726810" y="2383032"/>
            <a:ext cx="10249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EBF4D2-BFB7-AC4B-B4D6-84A158AC06E7}"/>
              </a:ext>
            </a:extLst>
          </p:cNvPr>
          <p:cNvSpPr txBox="1"/>
          <p:nvPr/>
        </p:nvSpPr>
        <p:spPr>
          <a:xfrm>
            <a:off x="7696455" y="1718668"/>
            <a:ext cx="10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A8F635-E6A1-9743-8FDB-D996E32A5BD7}"/>
              </a:ext>
            </a:extLst>
          </p:cNvPr>
          <p:cNvCxnSpPr>
            <a:cxnSpLocks/>
          </p:cNvCxnSpPr>
          <p:nvPr/>
        </p:nvCxnSpPr>
        <p:spPr>
          <a:xfrm flipH="1">
            <a:off x="7696455" y="2651995"/>
            <a:ext cx="10249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0F5E28-0207-C54D-945D-D086D93234DE}"/>
              </a:ext>
            </a:extLst>
          </p:cNvPr>
          <p:cNvSpPr txBox="1"/>
          <p:nvPr/>
        </p:nvSpPr>
        <p:spPr>
          <a:xfrm>
            <a:off x="7571208" y="2910654"/>
            <a:ext cx="13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 sound.wav</a:t>
            </a:r>
          </a:p>
        </p:txBody>
      </p:sp>
      <p:pic>
        <p:nvPicPr>
          <p:cNvPr id="33" name="Picture 32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5BCC7390-9926-B443-87AB-FD69D3FE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846" y="4748611"/>
            <a:ext cx="1428465" cy="14284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32DB638-44A1-2249-B993-639AED0FC683}"/>
              </a:ext>
            </a:extLst>
          </p:cNvPr>
          <p:cNvSpPr txBox="1"/>
          <p:nvPr/>
        </p:nvSpPr>
        <p:spPr>
          <a:xfrm>
            <a:off x="5504210" y="4359294"/>
            <a:ext cx="14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Main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522261-D736-5B44-AD8E-9B955B8FF3E2}"/>
              </a:ext>
            </a:extLst>
          </p:cNvPr>
          <p:cNvCxnSpPr>
            <a:cxnSpLocks/>
          </p:cNvCxnSpPr>
          <p:nvPr/>
        </p:nvCxnSpPr>
        <p:spPr>
          <a:xfrm>
            <a:off x="6186435" y="3476759"/>
            <a:ext cx="0" cy="72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AB647-C243-8C45-84FD-AA8CE88D592B}"/>
              </a:ext>
            </a:extLst>
          </p:cNvPr>
          <p:cNvSpPr txBox="1"/>
          <p:nvPr/>
        </p:nvSpPr>
        <p:spPr>
          <a:xfrm>
            <a:off x="4569953" y="3503118"/>
            <a:ext cx="132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lay sound.wav</a:t>
            </a:r>
          </a:p>
        </p:txBody>
      </p:sp>
    </p:spTree>
    <p:extLst>
      <p:ext uri="{BB962C8B-B14F-4D97-AF65-F5344CB8AC3E}">
        <p14:creationId xmlns:p14="http://schemas.microsoft.com/office/powerpoint/2010/main" val="15949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D3DA6150-056A-43C8-A320-F8B571DA9FB2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1F5A63D2-B77B-4AC7-8422-25F449F235CD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riangle 5">
              <a:extLst>
                <a:ext uri="{FF2B5EF4-FFF2-40B4-BE49-F238E27FC236}">
                  <a16:creationId xmlns:a16="http://schemas.microsoft.com/office/drawing/2014/main" id="{85100E52-B8E6-4262-A44C-1FA46D7388B1}"/>
                </a:ext>
              </a:extLst>
            </p:cNvPr>
            <p:cNvSpPr/>
            <p:nvPr/>
          </p:nvSpPr>
          <p:spPr>
            <a:xfrm>
              <a:off x="2002760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CFAC75C-CB41-3342-9EB3-7664CF5D2852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506EEE-8565-4AC9-BF45-C3A407E5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개선점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D4A56-CA6D-2E43-92A1-7756F0B5376C}"/>
              </a:ext>
            </a:extLst>
          </p:cNvPr>
          <p:cNvSpPr txBox="1"/>
          <p:nvPr/>
        </p:nvSpPr>
        <p:spPr>
          <a:xfrm>
            <a:off x="2079174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41ADC-21DB-2E41-B7FE-28D26F3F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50" y="2587439"/>
            <a:ext cx="916596" cy="916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3C038-F7D4-E340-B8CE-30A94658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7" y="3060582"/>
            <a:ext cx="1310876" cy="1310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5BED-4AC2-3E4D-9FEB-D1397AED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73" y="2982588"/>
            <a:ext cx="1437586" cy="14375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2029CE-DEC1-7948-83F4-7977D49826A6}"/>
              </a:ext>
            </a:extLst>
          </p:cNvPr>
          <p:cNvCxnSpPr>
            <a:cxnSpLocks/>
          </p:cNvCxnSpPr>
          <p:nvPr/>
        </p:nvCxnSpPr>
        <p:spPr>
          <a:xfrm>
            <a:off x="3529575" y="3778483"/>
            <a:ext cx="986784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88EB04-5A6C-F247-840D-0DB0E44913BB}"/>
              </a:ext>
            </a:extLst>
          </p:cNvPr>
          <p:cNvSpPr txBox="1"/>
          <p:nvPr/>
        </p:nvSpPr>
        <p:spPr>
          <a:xfrm>
            <a:off x="631752" y="4498167"/>
            <a:ext cx="30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DB based on File System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D6556-1810-3647-BA17-2BB18F0CBBD1}"/>
              </a:ext>
            </a:extLst>
          </p:cNvPr>
          <p:cNvSpPr txBox="1"/>
          <p:nvPr/>
        </p:nvSpPr>
        <p:spPr>
          <a:xfrm>
            <a:off x="5000392" y="4483322"/>
            <a:ext cx="260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DB based on network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C130A1-1EEA-694E-85BB-916BCBF39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123" y="2868172"/>
            <a:ext cx="1456261" cy="1706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2A2CB-4980-CF43-A0F2-E0B263668798}"/>
              </a:ext>
            </a:extLst>
          </p:cNvPr>
          <p:cNvCxnSpPr>
            <a:cxnSpLocks/>
          </p:cNvCxnSpPr>
          <p:nvPr/>
        </p:nvCxnSpPr>
        <p:spPr>
          <a:xfrm>
            <a:off x="8163540" y="3760368"/>
            <a:ext cx="986784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47510-7D6D-D941-8FA5-C0EA28DE2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305" y="3099766"/>
            <a:ext cx="1292548" cy="12925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69B7C2-F198-D64B-B8EE-F282A1EC88F3}"/>
              </a:ext>
            </a:extLst>
          </p:cNvPr>
          <p:cNvSpPr txBox="1"/>
          <p:nvPr/>
        </p:nvSpPr>
        <p:spPr>
          <a:xfrm>
            <a:off x="9140276" y="4498167"/>
            <a:ext cx="260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Synchronization!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98B579-C160-5E46-AE0A-59C1A62DF325}"/>
              </a:ext>
            </a:extLst>
          </p:cNvPr>
          <p:cNvSpPr txBox="1"/>
          <p:nvPr/>
        </p:nvSpPr>
        <p:spPr>
          <a:xfrm>
            <a:off x="1813943" y="2498840"/>
            <a:ext cx="71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Now,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7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D3DA6150-056A-43C8-A320-F8B571DA9FB2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1F5A63D2-B77B-4AC7-8422-25F449F235CD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riangle 5">
              <a:extLst>
                <a:ext uri="{FF2B5EF4-FFF2-40B4-BE49-F238E27FC236}">
                  <a16:creationId xmlns:a16="http://schemas.microsoft.com/office/drawing/2014/main" id="{85100E52-B8E6-4262-A44C-1FA46D7388B1}"/>
                </a:ext>
              </a:extLst>
            </p:cNvPr>
            <p:cNvSpPr/>
            <p:nvPr/>
          </p:nvSpPr>
          <p:spPr>
            <a:xfrm>
              <a:off x="2002760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CFAC75C-CB41-3342-9EB3-7664CF5D2852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506EEE-8565-4AC9-BF45-C3A407E5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개선점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D4A56-CA6D-2E43-92A1-7756F0B5376C}"/>
              </a:ext>
            </a:extLst>
          </p:cNvPr>
          <p:cNvSpPr txBox="1"/>
          <p:nvPr/>
        </p:nvSpPr>
        <p:spPr>
          <a:xfrm>
            <a:off x="2079174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25BC4-5DAC-9D48-B4C3-576F4F0D07E4}"/>
              </a:ext>
            </a:extLst>
          </p:cNvPr>
          <p:cNvCxnSpPr>
            <a:cxnSpLocks/>
          </p:cNvCxnSpPr>
          <p:nvPr/>
        </p:nvCxnSpPr>
        <p:spPr>
          <a:xfrm>
            <a:off x="5605973" y="3576288"/>
            <a:ext cx="141254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048CC7-CDED-4E42-85B3-A14923F3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46" y="2326973"/>
            <a:ext cx="2455455" cy="2455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FADA7F-6CE8-C246-9726-AF9B218D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17" y="2586577"/>
            <a:ext cx="1979421" cy="19794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056D1B-9B75-704B-B665-22F70BABD0DA}"/>
              </a:ext>
            </a:extLst>
          </p:cNvPr>
          <p:cNvSpPr txBox="1"/>
          <p:nvPr/>
        </p:nvSpPr>
        <p:spPr>
          <a:xfrm>
            <a:off x="2917160" y="4920199"/>
            <a:ext cx="127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Big data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BB0C1-E4AB-2840-9B01-4989DCAE8B32}"/>
              </a:ext>
            </a:extLst>
          </p:cNvPr>
          <p:cNvSpPr txBox="1"/>
          <p:nvPr/>
        </p:nvSpPr>
        <p:spPr>
          <a:xfrm>
            <a:off x="8272679" y="4920199"/>
            <a:ext cx="9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Slow..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0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D3DA6150-056A-43C8-A320-F8B571DA9FB2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1F5A63D2-B77B-4AC7-8422-25F449F235CD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riangle 5">
              <a:extLst>
                <a:ext uri="{FF2B5EF4-FFF2-40B4-BE49-F238E27FC236}">
                  <a16:creationId xmlns:a16="http://schemas.microsoft.com/office/drawing/2014/main" id="{85100E52-B8E6-4262-A44C-1FA46D7388B1}"/>
                </a:ext>
              </a:extLst>
            </p:cNvPr>
            <p:cNvSpPr/>
            <p:nvPr/>
          </p:nvSpPr>
          <p:spPr>
            <a:xfrm>
              <a:off x="2002760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CFAC75C-CB41-3342-9EB3-7664CF5D2852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506EEE-8565-4AC9-BF45-C3A407E5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개선점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D4A56-CA6D-2E43-92A1-7756F0B5376C}"/>
              </a:ext>
            </a:extLst>
          </p:cNvPr>
          <p:cNvSpPr txBox="1"/>
          <p:nvPr/>
        </p:nvSpPr>
        <p:spPr>
          <a:xfrm>
            <a:off x="2079174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5DC7E-8C01-674D-959C-BC4B8DBC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49" y="2124108"/>
            <a:ext cx="2798866" cy="27988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CF50EE-735C-3549-8C2E-328BFDD9E15E}"/>
              </a:ext>
            </a:extLst>
          </p:cNvPr>
          <p:cNvSpPr txBox="1"/>
          <p:nvPr/>
        </p:nvSpPr>
        <p:spPr>
          <a:xfrm>
            <a:off x="2682946" y="5078499"/>
            <a:ext cx="2601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Binary search tree,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Hash table,</a:t>
            </a:r>
            <a:endParaRPr lang="en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KR" dirty="0">
                <a:latin typeface="Consolas" panose="020B0609020204030204" pitchFamily="49" charset="0"/>
                <a:cs typeface="Consolas" panose="020B0609020204030204" pitchFamily="49" charset="0"/>
              </a:rPr>
              <a:t>tc.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3083C-43F9-3E48-93BA-7F5BA543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90" y="2481701"/>
            <a:ext cx="1951961" cy="195196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376386-BE4E-074F-B6AF-B8A8902E0B7A}"/>
              </a:ext>
            </a:extLst>
          </p:cNvPr>
          <p:cNvCxnSpPr>
            <a:cxnSpLocks/>
          </p:cNvCxnSpPr>
          <p:nvPr/>
        </p:nvCxnSpPr>
        <p:spPr>
          <a:xfrm>
            <a:off x="5854092" y="3457682"/>
            <a:ext cx="986784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C0990A-6430-794D-A78B-F51E50A46747}"/>
              </a:ext>
            </a:extLst>
          </p:cNvPr>
          <p:cNvSpPr txBox="1"/>
          <p:nvPr/>
        </p:nvSpPr>
        <p:spPr>
          <a:xfrm>
            <a:off x="8251406" y="4553642"/>
            <a:ext cx="82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Fast!</a:t>
            </a:r>
          </a:p>
        </p:txBody>
      </p:sp>
    </p:spTree>
    <p:extLst>
      <p:ext uri="{BB962C8B-B14F-4D97-AF65-F5344CB8AC3E}">
        <p14:creationId xmlns:p14="http://schemas.microsoft.com/office/powerpoint/2010/main" val="214965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D3DA6150-056A-43C8-A320-F8B571DA9FB2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1F5A63D2-B77B-4AC7-8422-25F449F235CD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riangle 5">
              <a:extLst>
                <a:ext uri="{FF2B5EF4-FFF2-40B4-BE49-F238E27FC236}">
                  <a16:creationId xmlns:a16="http://schemas.microsoft.com/office/drawing/2014/main" id="{85100E52-B8E6-4262-A44C-1FA46D7388B1}"/>
                </a:ext>
              </a:extLst>
            </p:cNvPr>
            <p:cNvSpPr/>
            <p:nvPr/>
          </p:nvSpPr>
          <p:spPr>
            <a:xfrm>
              <a:off x="2394645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CFAC75C-CB41-3342-9EB3-7664CF5D2852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D4A56-CA6D-2E43-92A1-7756F0B5376C}"/>
              </a:ext>
            </a:extLst>
          </p:cNvPr>
          <p:cNvSpPr txBox="1"/>
          <p:nvPr/>
        </p:nvSpPr>
        <p:spPr>
          <a:xfrm>
            <a:off x="2461006" y="5413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C0990A-6430-794D-A78B-F51E50A46747}"/>
              </a:ext>
            </a:extLst>
          </p:cNvPr>
          <p:cNvSpPr txBox="1"/>
          <p:nvPr/>
        </p:nvSpPr>
        <p:spPr>
          <a:xfrm>
            <a:off x="5257799" y="3146872"/>
            <a:ext cx="1676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</a:p>
        </p:txBody>
      </p:sp>
    </p:spTree>
    <p:extLst>
      <p:ext uri="{BB962C8B-B14F-4D97-AF65-F5344CB8AC3E}">
        <p14:creationId xmlns:p14="http://schemas.microsoft.com/office/powerpoint/2010/main" val="87115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AE7BAC-7F36-134D-B565-F23D678DBEAB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D61223-4BF9-4A43-B281-AAF41EBA26B2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BDADD12-16E8-CE4B-9488-A051A82F35F5}"/>
                </a:ext>
              </a:extLst>
            </p:cNvPr>
            <p:cNvSpPr/>
            <p:nvPr/>
          </p:nvSpPr>
          <p:spPr>
            <a:xfrm>
              <a:off x="296563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F00D55-5831-CB46-ABC6-4E967C75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 제안 동기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1" name="Picture 10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5C4C991B-62F6-4142-BADC-E8C451BEE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50" r="14480" b="34173"/>
          <a:stretch/>
        </p:blipFill>
        <p:spPr>
          <a:xfrm>
            <a:off x="5080489" y="3613715"/>
            <a:ext cx="2031023" cy="1156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F7ABD7-DDAE-AB4E-953F-DAEFB1EAF4C3}"/>
              </a:ext>
            </a:extLst>
          </p:cNvPr>
          <p:cNvSpPr txBox="1"/>
          <p:nvPr/>
        </p:nvSpPr>
        <p:spPr>
          <a:xfrm>
            <a:off x="378048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99612-777A-4F4B-9455-B77045F8E169}"/>
              </a:ext>
            </a:extLst>
          </p:cNvPr>
          <p:cNvSpPr txBox="1"/>
          <p:nvPr/>
        </p:nvSpPr>
        <p:spPr>
          <a:xfrm>
            <a:off x="4302369" y="1818198"/>
            <a:ext cx="35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‘</a:t>
            </a:r>
            <a:r>
              <a:rPr lang="ko-KR" altLang="en-US" sz="4800" dirty="0">
                <a:solidFill>
                  <a:srgbClr val="FF0000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코로나 </a:t>
            </a:r>
            <a:r>
              <a:rPr lang="en-US" altLang="ko-KR" sz="4800" dirty="0">
                <a:solidFill>
                  <a:srgbClr val="FF0000"/>
                </a:solidFill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19’</a:t>
            </a:r>
            <a:endParaRPr lang="ko-KR" altLang="en-US" sz="4800" dirty="0">
              <a:solidFill>
                <a:srgbClr val="FF0000"/>
              </a:solidFill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A0119-9CAD-4C5B-9D18-42AE76668B39}"/>
              </a:ext>
            </a:extLst>
          </p:cNvPr>
          <p:cNvSpPr txBox="1"/>
          <p:nvPr/>
        </p:nvSpPr>
        <p:spPr>
          <a:xfrm>
            <a:off x="3280231" y="2867924"/>
            <a:ext cx="20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망가진 일상 속</a:t>
            </a:r>
            <a:r>
              <a:rPr lang="en-US" altLang="ko-KR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..</a:t>
            </a:r>
            <a:endParaRPr lang="ko-KR" altLang="en-US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161B1-61C6-4FE5-BDCF-48125BFE2E38}"/>
              </a:ext>
            </a:extLst>
          </p:cNvPr>
          <p:cNvSpPr txBox="1"/>
          <p:nvPr/>
        </p:nvSpPr>
        <p:spPr>
          <a:xfrm>
            <a:off x="6562921" y="3196942"/>
            <a:ext cx="19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답이 없는 우리</a:t>
            </a:r>
            <a:r>
              <a:rPr lang="en-US" altLang="ko-KR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..</a:t>
            </a:r>
            <a:endParaRPr lang="ko-KR" altLang="en-US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EF301-50F6-4E61-B289-4E33C36564F9}"/>
              </a:ext>
            </a:extLst>
          </p:cNvPr>
          <p:cNvSpPr txBox="1"/>
          <p:nvPr/>
        </p:nvSpPr>
        <p:spPr>
          <a:xfrm>
            <a:off x="4482612" y="4007489"/>
            <a:ext cx="32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우리는 나아가야 합니다</a:t>
            </a:r>
            <a:r>
              <a:rPr lang="en-US" altLang="ko-KR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.</a:t>
            </a:r>
            <a:endParaRPr lang="ko-KR" altLang="en-US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9ED34-181F-42F3-99FD-E3D72B083D4D}"/>
              </a:ext>
            </a:extLst>
          </p:cNvPr>
          <p:cNvSpPr txBox="1"/>
          <p:nvPr/>
        </p:nvSpPr>
        <p:spPr>
          <a:xfrm>
            <a:off x="4733193" y="5320751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그래서 등장했습니다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8574E-0AD3-4974-9320-85DC1FBEE1F2}"/>
              </a:ext>
            </a:extLst>
          </p:cNvPr>
          <p:cNvSpPr txBox="1"/>
          <p:nvPr/>
        </p:nvSpPr>
        <p:spPr>
          <a:xfrm>
            <a:off x="2662603" y="2426709"/>
            <a:ext cx="6866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일정 관리 프로그램 </a:t>
            </a:r>
            <a:r>
              <a:rPr lang="en-US" altLang="ko-KR" sz="40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,</a:t>
            </a:r>
            <a:endParaRPr lang="ko-KR" altLang="en-US" sz="40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6108E72-B746-4131-9753-C9B90C3B3529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pic>
        <p:nvPicPr>
          <p:cNvPr id="15" name="Kaily">
            <a:hlinkClick r:id="" action="ppaction://media"/>
            <a:extLst>
              <a:ext uri="{FF2B5EF4-FFF2-40B4-BE49-F238E27FC236}">
                <a16:creationId xmlns:a16="http://schemas.microsoft.com/office/drawing/2014/main" id="{756689E2-1A59-4BBE-80C3-CA400FDDE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008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39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75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75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5">
            <a:extLst>
              <a:ext uri="{FF2B5EF4-FFF2-40B4-BE49-F238E27FC236}">
                <a16:creationId xmlns:a16="http://schemas.microsoft.com/office/drawing/2014/main" id="{CBDADD12-16E8-CE4B-9488-A051A82F35F5}"/>
              </a:ext>
            </a:extLst>
          </p:cNvPr>
          <p:cNvSpPr/>
          <p:nvPr/>
        </p:nvSpPr>
        <p:spPr>
          <a:xfrm>
            <a:off x="296563" y="407773"/>
            <a:ext cx="432486" cy="321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00D55-5831-CB46-ABC6-4E967C75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기존 프로그램 사례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B2E63-593F-46DB-BFE1-32A559E8E386}"/>
              </a:ext>
            </a:extLst>
          </p:cNvPr>
          <p:cNvSpPr txBox="1"/>
          <p:nvPr/>
        </p:nvSpPr>
        <p:spPr>
          <a:xfrm>
            <a:off x="3918438" y="1130228"/>
            <a:ext cx="350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에브리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타임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931E31-885E-4320-BDF1-68F0A9023670}"/>
              </a:ext>
            </a:extLst>
          </p:cNvPr>
          <p:cNvGrpSpPr/>
          <p:nvPr/>
        </p:nvGrpSpPr>
        <p:grpSpPr>
          <a:xfrm>
            <a:off x="2483756" y="2534349"/>
            <a:ext cx="7224488" cy="2724023"/>
            <a:chOff x="2608664" y="2430407"/>
            <a:chExt cx="7224488" cy="27240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F28821-D5FC-430A-9DD8-97F58E1F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664" y="2441948"/>
              <a:ext cx="2343150" cy="23431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2D7848-6DE1-4746-AE3B-9544A155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74" y="2430407"/>
              <a:ext cx="3311571" cy="229567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softEdge rad="17780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7ED779-0038-4C46-906D-5A56B77B40E1}"/>
                </a:ext>
              </a:extLst>
            </p:cNvPr>
            <p:cNvSpPr txBox="1"/>
            <p:nvPr/>
          </p:nvSpPr>
          <p:spPr>
            <a:xfrm>
              <a:off x="6089374" y="4785098"/>
              <a:ext cx="3743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☞   특정 시간 강의 목록 알림 기능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C1820AEC-00DD-4745-A3C2-E87CFA70ABB4}"/>
              </a:ext>
            </a:extLst>
          </p:cNvPr>
          <p:cNvGrpSpPr/>
          <p:nvPr/>
        </p:nvGrpSpPr>
        <p:grpSpPr>
          <a:xfrm>
            <a:off x="0" y="0"/>
            <a:ext cx="12192000" cy="754861"/>
            <a:chOff x="0" y="0"/>
            <a:chExt cx="12192000" cy="754861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35D44D5B-77AD-4985-A2F8-AD855D392B20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Triangle 5">
              <a:extLst>
                <a:ext uri="{FF2B5EF4-FFF2-40B4-BE49-F238E27FC236}">
                  <a16:creationId xmlns:a16="http://schemas.microsoft.com/office/drawing/2014/main" id="{6E580466-DA6A-400F-BFB4-5546951F67D3}"/>
                </a:ext>
              </a:extLst>
            </p:cNvPr>
            <p:cNvSpPr/>
            <p:nvPr/>
          </p:nvSpPr>
          <p:spPr>
            <a:xfrm>
              <a:off x="714100" y="433585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5640A2-2D93-47E4-9441-AFECCF860297}"/>
              </a:ext>
            </a:extLst>
          </p:cNvPr>
          <p:cNvSpPr txBox="1"/>
          <p:nvPr/>
        </p:nvSpPr>
        <p:spPr>
          <a:xfrm>
            <a:off x="784309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0E18B00D-A8AC-41FF-B99D-41F76B85EAD7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40552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AE7BAC-7F36-134D-B565-F23D678DBEAB}"/>
              </a:ext>
            </a:extLst>
          </p:cNvPr>
          <p:cNvGrpSpPr/>
          <p:nvPr/>
        </p:nvGrpSpPr>
        <p:grpSpPr>
          <a:xfrm>
            <a:off x="0" y="0"/>
            <a:ext cx="12192000" cy="754861"/>
            <a:chOff x="0" y="0"/>
            <a:chExt cx="12192000" cy="7548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D61223-4BF9-4A43-B281-AAF41EBA26B2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Triangle 5">
              <a:extLst>
                <a:ext uri="{FF2B5EF4-FFF2-40B4-BE49-F238E27FC236}">
                  <a16:creationId xmlns:a16="http://schemas.microsoft.com/office/drawing/2014/main" id="{7638AAA6-5917-4D8C-9B79-5F58EE093319}"/>
                </a:ext>
              </a:extLst>
            </p:cNvPr>
            <p:cNvSpPr/>
            <p:nvPr/>
          </p:nvSpPr>
          <p:spPr>
            <a:xfrm>
              <a:off x="714100" y="433585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8B2E63-593F-46DB-BFE1-32A559E8E386}"/>
              </a:ext>
            </a:extLst>
          </p:cNvPr>
          <p:cNvSpPr txBox="1"/>
          <p:nvPr/>
        </p:nvSpPr>
        <p:spPr>
          <a:xfrm>
            <a:off x="3918438" y="1130228"/>
            <a:ext cx="350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일정 관리 앱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4952E2A-AB95-4A60-94E5-CC3F880372F3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D735BD-6ADD-4C52-88A2-536678DED083}"/>
              </a:ext>
            </a:extLst>
          </p:cNvPr>
          <p:cNvGrpSpPr/>
          <p:nvPr/>
        </p:nvGrpSpPr>
        <p:grpSpPr>
          <a:xfrm>
            <a:off x="6262832" y="2314575"/>
            <a:ext cx="4632947" cy="3569731"/>
            <a:chOff x="6262832" y="2314575"/>
            <a:chExt cx="4632947" cy="356973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54583C7-B536-488A-94A8-A328A8B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832" y="2314575"/>
              <a:ext cx="4632947" cy="3028950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0D23A7-B81F-4DB6-B491-23BC8EEE68AF}"/>
                </a:ext>
              </a:extLst>
            </p:cNvPr>
            <p:cNvSpPr txBox="1"/>
            <p:nvPr/>
          </p:nvSpPr>
          <p:spPr>
            <a:xfrm>
              <a:off x="7723752" y="5514974"/>
              <a:ext cx="171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타임 트리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1FD71A-7364-4B80-8F71-6309AFF76CE0}"/>
              </a:ext>
            </a:extLst>
          </p:cNvPr>
          <p:cNvGrpSpPr/>
          <p:nvPr/>
        </p:nvGrpSpPr>
        <p:grpSpPr>
          <a:xfrm>
            <a:off x="1580522" y="2381752"/>
            <a:ext cx="3023857" cy="3530686"/>
            <a:chOff x="7405735" y="2598911"/>
            <a:chExt cx="3023857" cy="35306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C1D577-3BAC-44BF-B1A6-07A325092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735" y="2598911"/>
              <a:ext cx="3023857" cy="3023857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A8572B-5FA3-4B5C-AB12-32E0369D964A}"/>
                </a:ext>
              </a:extLst>
            </p:cNvPr>
            <p:cNvSpPr txBox="1"/>
            <p:nvPr/>
          </p:nvSpPr>
          <p:spPr>
            <a:xfrm>
              <a:off x="7985156" y="5760265"/>
              <a:ext cx="1865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구글 캘린더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93C5135-9C16-E847-A088-D18C6A15B0F7}"/>
              </a:ext>
            </a:extLst>
          </p:cNvPr>
          <p:cNvSpPr txBox="1">
            <a:spLocks/>
          </p:cNvSpPr>
          <p:nvPr/>
        </p:nvSpPr>
        <p:spPr>
          <a:xfrm>
            <a:off x="296563" y="911610"/>
            <a:ext cx="4138707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기존 프로그램 사례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BA575A-7B66-3A4B-96DA-B00F57B954E6}"/>
              </a:ext>
            </a:extLst>
          </p:cNvPr>
          <p:cNvSpPr txBox="1"/>
          <p:nvPr/>
        </p:nvSpPr>
        <p:spPr>
          <a:xfrm>
            <a:off x="784309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3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AE7BAC-7F36-134D-B565-F23D678DBEAB}"/>
              </a:ext>
            </a:extLst>
          </p:cNvPr>
          <p:cNvGrpSpPr/>
          <p:nvPr/>
        </p:nvGrpSpPr>
        <p:grpSpPr>
          <a:xfrm>
            <a:off x="0" y="0"/>
            <a:ext cx="12192000" cy="754861"/>
            <a:chOff x="0" y="0"/>
            <a:chExt cx="12192000" cy="7548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D61223-4BF9-4A43-B281-AAF41EBA26B2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Triangle 5">
              <a:extLst>
                <a:ext uri="{FF2B5EF4-FFF2-40B4-BE49-F238E27FC236}">
                  <a16:creationId xmlns:a16="http://schemas.microsoft.com/office/drawing/2014/main" id="{7638AAA6-5917-4D8C-9B79-5F58EE093319}"/>
                </a:ext>
              </a:extLst>
            </p:cNvPr>
            <p:cNvSpPr/>
            <p:nvPr/>
          </p:nvSpPr>
          <p:spPr>
            <a:xfrm>
              <a:off x="714100" y="433585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F00D55-5831-CB46-ABC6-4E967C75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기존 프로그램 사례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B2E63-593F-46DB-BFE1-32A559E8E386}"/>
              </a:ext>
            </a:extLst>
          </p:cNvPr>
          <p:cNvSpPr txBox="1"/>
          <p:nvPr/>
        </p:nvSpPr>
        <p:spPr>
          <a:xfrm>
            <a:off x="3918438" y="1130228"/>
            <a:ext cx="350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 기분 기록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4952E2A-AB95-4A60-94E5-CC3F880372F3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pic>
        <p:nvPicPr>
          <p:cNvPr id="15" name="Picture 8" descr="App Store에서 제공하는 MOODA">
            <a:extLst>
              <a:ext uri="{FF2B5EF4-FFF2-40B4-BE49-F238E27FC236}">
                <a16:creationId xmlns:a16="http://schemas.microsoft.com/office/drawing/2014/main" id="{FE6608F3-7553-4685-A0B6-1214C749B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667" b="64167" l="35500" r="63500">
                        <a14:foregroundMark x1="48333" y1="37833" x2="48333" y2="37833"/>
                        <a14:foregroundMark x1="51500" y1="37333" x2="51500" y2="37333"/>
                        <a14:foregroundMark x1="56000" y1="37333" x2="56000" y2="37333"/>
                        <a14:foregroundMark x1="54000" y1="39333" x2="54000" y2="39333"/>
                        <a14:foregroundMark x1="56167" y1="41000" x2="56167" y2="41000"/>
                        <a14:foregroundMark x1="56167" y1="41000" x2="55000" y2="42333"/>
                        <a14:foregroundMark x1="58167" y1="40333" x2="56500" y2="41833"/>
                        <a14:foregroundMark x1="55667" y1="39167" x2="55667" y2="39167"/>
                        <a14:foregroundMark x1="60500" y1="40333" x2="60000" y2="41167"/>
                        <a14:foregroundMark x1="61000" y1="40500" x2="61000" y2="40500"/>
                        <a14:foregroundMark x1="61333" y1="42667" x2="62333" y2="39833"/>
                        <a14:foregroundMark x1="49500" y1="64167" x2="49500" y2="64167"/>
                        <a14:foregroundMark x1="63167" y1="54167" x2="63167" y2="54167"/>
                        <a14:foregroundMark x1="62167" y1="42833" x2="62167" y2="42833"/>
                        <a14:foregroundMark x1="62000" y1="44500" x2="62000" y2="45333"/>
                        <a14:foregroundMark x1="63000" y1="45333" x2="63000" y2="45333"/>
                        <a14:foregroundMark x1="63167" y1="43833" x2="63167" y2="43833"/>
                        <a14:foregroundMark x1="58500" y1="37500" x2="58500" y2="37500"/>
                        <a14:foregroundMark x1="56167" y1="36833" x2="56167" y2="36833"/>
                        <a14:foregroundMark x1="35500" y1="45667" x2="35500" y2="45667"/>
                        <a14:foregroundMark x1="63167" y1="44667" x2="63167" y2="44667"/>
                        <a14:foregroundMark x1="63500" y1="44500" x2="63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34590" r="34681" b="34028"/>
          <a:stretch/>
        </p:blipFill>
        <p:spPr bwMode="auto">
          <a:xfrm>
            <a:off x="5037035" y="2559998"/>
            <a:ext cx="2117930" cy="21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0DD6B3-45E3-4E2F-86C3-66209A4E80E5}"/>
              </a:ext>
            </a:extLst>
          </p:cNvPr>
          <p:cNvSpPr txBox="1"/>
          <p:nvPr/>
        </p:nvSpPr>
        <p:spPr>
          <a:xfrm>
            <a:off x="4338866" y="4909360"/>
            <a:ext cx="374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무다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(MOODA)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22F74-34BB-8B48-A516-4A1AADC4CA3C}"/>
              </a:ext>
            </a:extLst>
          </p:cNvPr>
          <p:cNvSpPr txBox="1"/>
          <p:nvPr/>
        </p:nvSpPr>
        <p:spPr>
          <a:xfrm>
            <a:off x="784309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51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5F4F6C5-BB09-6549-A066-865B17925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090918"/>
              </p:ext>
            </p:extLst>
          </p:nvPr>
        </p:nvGraphicFramePr>
        <p:xfrm>
          <a:off x="1088541" y="497415"/>
          <a:ext cx="10575235" cy="5996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26DB-002A-8A4B-B360-D86095501541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3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9" name="Picture 2" descr="Github free icon">
            <a:extLst>
              <a:ext uri="{FF2B5EF4-FFF2-40B4-BE49-F238E27FC236}">
                <a16:creationId xmlns:a16="http://schemas.microsoft.com/office/drawing/2014/main" id="{CA18DCE6-70F3-4EE3-8154-48268201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6" y="1130227"/>
            <a:ext cx="364669" cy="36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20ED12-F47F-41A6-A6CA-B20DF66AE017}"/>
              </a:ext>
            </a:extLst>
          </p:cNvPr>
          <p:cNvSpPr txBox="1">
            <a:spLocks/>
          </p:cNvSpPr>
          <p:nvPr/>
        </p:nvSpPr>
        <p:spPr>
          <a:xfrm>
            <a:off x="2482539" y="902923"/>
            <a:ext cx="7888049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10D5-AAEB-45DE-8C4B-503FC25257FF}"/>
              </a:ext>
            </a:extLst>
          </p:cNvPr>
          <p:cNvSpPr txBox="1"/>
          <p:nvPr/>
        </p:nvSpPr>
        <p:spPr>
          <a:xfrm>
            <a:off x="2522290" y="1130228"/>
            <a:ext cx="4823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Repo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오픈 및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Branch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설정</a:t>
            </a:r>
            <a:endParaRPr lang="en-KR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6985BC-B9AF-4AE0-A674-7DB892E39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9" t="24021" r="29815" b="12132"/>
          <a:stretch/>
        </p:blipFill>
        <p:spPr>
          <a:xfrm>
            <a:off x="573783" y="1867964"/>
            <a:ext cx="7722973" cy="4378605"/>
          </a:xfrm>
          <a:prstGeom prst="rect">
            <a:avLst/>
          </a:prstGeom>
        </p:spPr>
      </p:pic>
      <p:pic>
        <p:nvPicPr>
          <p:cNvPr id="13" name="Picture 11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6555577-18EF-4E46-997A-C5CC6B88CB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612"/>
          <a:stretch/>
        </p:blipFill>
        <p:spPr>
          <a:xfrm>
            <a:off x="8444074" y="1867964"/>
            <a:ext cx="3175684" cy="3751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C02988-B03E-D342-8CDC-85C36D0F76FD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98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">
            <a:extLst>
              <a:ext uri="{FF2B5EF4-FFF2-40B4-BE49-F238E27FC236}">
                <a16:creationId xmlns:a16="http://schemas.microsoft.com/office/drawing/2014/main" id="{CE7B02A2-BAC5-49C1-A49C-75F4CC9BD7CC}"/>
              </a:ext>
            </a:extLst>
          </p:cNvPr>
          <p:cNvGrpSpPr/>
          <p:nvPr/>
        </p:nvGrpSpPr>
        <p:grpSpPr>
          <a:xfrm>
            <a:off x="0" y="0"/>
            <a:ext cx="12192000" cy="729049"/>
            <a:chOff x="0" y="0"/>
            <a:chExt cx="12192000" cy="729049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531B72CF-9925-40BE-ABF2-B63F18290A04}"/>
                </a:ext>
              </a:extLst>
            </p:cNvPr>
            <p:cNvSpPr/>
            <p:nvPr/>
          </p:nvSpPr>
          <p:spPr>
            <a:xfrm>
              <a:off x="0" y="0"/>
              <a:ext cx="12192000" cy="729049"/>
            </a:xfrm>
            <a:prstGeom prst="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iangle 4">
              <a:extLst>
                <a:ext uri="{FF2B5EF4-FFF2-40B4-BE49-F238E27FC236}">
                  <a16:creationId xmlns:a16="http://schemas.microsoft.com/office/drawing/2014/main" id="{B6BABF6F-9A7E-4F64-90E3-1F1F1DEAA07F}"/>
                </a:ext>
              </a:extLst>
            </p:cNvPr>
            <p:cNvSpPr/>
            <p:nvPr/>
          </p:nvSpPr>
          <p:spPr>
            <a:xfrm>
              <a:off x="1236637" y="407773"/>
              <a:ext cx="432486" cy="3212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F6ACE1B-EFD9-4C15-AEC6-4D6C3C5879F6}"/>
              </a:ext>
            </a:extLst>
          </p:cNvPr>
          <p:cNvSpPr/>
          <p:nvPr/>
        </p:nvSpPr>
        <p:spPr>
          <a:xfrm>
            <a:off x="11198110" y="171975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Francisco" panose="02000500000000000000" pitchFamily="2" charset="0"/>
              </a:rPr>
              <a:t>Kaily</a:t>
            </a:r>
            <a:endParaRPr lang="en-KR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FCF89C-83EB-4E59-9765-CF60AED8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3" y="911610"/>
            <a:ext cx="4138707" cy="729049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 로드맵</a:t>
            </a:r>
            <a:endParaRPr lang="en-KR" sz="3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20ED12-F47F-41A6-A6CA-B20DF66AE017}"/>
              </a:ext>
            </a:extLst>
          </p:cNvPr>
          <p:cNvSpPr txBox="1">
            <a:spLocks/>
          </p:cNvSpPr>
          <p:nvPr/>
        </p:nvSpPr>
        <p:spPr>
          <a:xfrm>
            <a:off x="2482539" y="902923"/>
            <a:ext cx="7888049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10D5-AAEB-45DE-8C4B-503FC25257FF}"/>
              </a:ext>
            </a:extLst>
          </p:cNvPr>
          <p:cNvSpPr txBox="1"/>
          <p:nvPr/>
        </p:nvSpPr>
        <p:spPr>
          <a:xfrm>
            <a:off x="2593730" y="1130228"/>
            <a:ext cx="2977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프로젝트 틀 짜기</a:t>
            </a:r>
            <a:endParaRPr lang="en-KR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435E248C-B888-4EE8-9C98-2B2890483828}"/>
              </a:ext>
            </a:extLst>
          </p:cNvPr>
          <p:cNvSpPr/>
          <p:nvPr/>
        </p:nvSpPr>
        <p:spPr>
          <a:xfrm>
            <a:off x="1888719" y="2229621"/>
            <a:ext cx="1133970" cy="11628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32" name="Picture 10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A4305A69-177A-4040-9773-D1C195B8D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1" b="30193"/>
          <a:stretch/>
        </p:blipFill>
        <p:spPr>
          <a:xfrm>
            <a:off x="4067652" y="2959311"/>
            <a:ext cx="4056697" cy="2362101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A56FD99A-FBD0-4F98-9613-FEF5D550C4D6}"/>
              </a:ext>
            </a:extLst>
          </p:cNvPr>
          <p:cNvSpPr txBox="1">
            <a:spLocks/>
          </p:cNvSpPr>
          <p:nvPr/>
        </p:nvSpPr>
        <p:spPr>
          <a:xfrm>
            <a:off x="1888719" y="2410932"/>
            <a:ext cx="1133970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로고 디자인</a:t>
            </a:r>
            <a:endParaRPr lang="en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91836228-4085-46C9-847A-4E64D097029F}"/>
              </a:ext>
            </a:extLst>
          </p:cNvPr>
          <p:cNvSpPr/>
          <p:nvPr/>
        </p:nvSpPr>
        <p:spPr>
          <a:xfrm>
            <a:off x="1849825" y="2122764"/>
            <a:ext cx="1315316" cy="132363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000BA38-8379-4BA6-A293-1CC23AA53977}"/>
              </a:ext>
            </a:extLst>
          </p:cNvPr>
          <p:cNvSpPr txBox="1">
            <a:spLocks/>
          </p:cNvSpPr>
          <p:nvPr/>
        </p:nvSpPr>
        <p:spPr>
          <a:xfrm>
            <a:off x="1649183" y="2420056"/>
            <a:ext cx="1707649" cy="72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기능 설계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6" name="Manual Input 19">
            <a:extLst>
              <a:ext uri="{FF2B5EF4-FFF2-40B4-BE49-F238E27FC236}">
                <a16:creationId xmlns:a16="http://schemas.microsoft.com/office/drawing/2014/main" id="{C6CA65B4-8695-46DE-83AD-B803E030B128}"/>
              </a:ext>
            </a:extLst>
          </p:cNvPr>
          <p:cNvSpPr/>
          <p:nvPr/>
        </p:nvSpPr>
        <p:spPr>
          <a:xfrm rot="16200000" flipV="1">
            <a:off x="5261242" y="2077746"/>
            <a:ext cx="1202001" cy="3312104"/>
          </a:xfrm>
          <a:prstGeom prst="flowChartManualInp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144000" b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일정 달성 여부를 체크하는 음성 알림</a:t>
            </a:r>
            <a:endParaRPr lang="en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Manual Input 20">
            <a:extLst>
              <a:ext uri="{FF2B5EF4-FFF2-40B4-BE49-F238E27FC236}">
                <a16:creationId xmlns:a16="http://schemas.microsoft.com/office/drawing/2014/main" id="{8488D95D-F4BF-4488-BA09-4F4CE93C36A5}"/>
              </a:ext>
            </a:extLst>
          </p:cNvPr>
          <p:cNvSpPr/>
          <p:nvPr/>
        </p:nvSpPr>
        <p:spPr>
          <a:xfrm rot="5400000" flipV="1">
            <a:off x="8258417" y="1961768"/>
            <a:ext cx="1202001" cy="3544060"/>
          </a:xfrm>
          <a:prstGeom prst="flowChartManualInp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설정된 시간에</a:t>
            </a:r>
            <a:endParaRPr lang="en-US" altLang="ko-KR" sz="16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하루의 일정을 음성으로 알림</a:t>
            </a:r>
            <a:endParaRPr lang="en-KR" sz="16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Manual Input 21">
            <a:extLst>
              <a:ext uri="{FF2B5EF4-FFF2-40B4-BE49-F238E27FC236}">
                <a16:creationId xmlns:a16="http://schemas.microsoft.com/office/drawing/2014/main" id="{46AD3836-73D8-4459-B0CC-AE0EAD7DE0A0}"/>
              </a:ext>
            </a:extLst>
          </p:cNvPr>
          <p:cNvSpPr/>
          <p:nvPr/>
        </p:nvSpPr>
        <p:spPr>
          <a:xfrm rot="5400000" flipV="1">
            <a:off x="7439527" y="3332287"/>
            <a:ext cx="1202001" cy="3544059"/>
          </a:xfrm>
          <a:prstGeom prst="flowChartManualInp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44000" tIns="0" rIns="0" b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달력을 통해 하루의 기분을 기록 가능</a:t>
            </a:r>
            <a:endParaRPr lang="en-KR" sz="16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9" name="Manual Input 22">
            <a:extLst>
              <a:ext uri="{FF2B5EF4-FFF2-40B4-BE49-F238E27FC236}">
                <a16:creationId xmlns:a16="http://schemas.microsoft.com/office/drawing/2014/main" id="{A6BEBA45-E597-472A-8BF9-61DFE0939310}"/>
              </a:ext>
            </a:extLst>
          </p:cNvPr>
          <p:cNvSpPr/>
          <p:nvPr/>
        </p:nvSpPr>
        <p:spPr>
          <a:xfrm rot="16200000" flipV="1">
            <a:off x="4369741" y="3332286"/>
            <a:ext cx="1202001" cy="3544059"/>
          </a:xfrm>
          <a:prstGeom prst="flowChartManualInp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144000" b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마무리를 책임지는</a:t>
            </a:r>
            <a:r>
              <a:rPr lang="en-US" altLang="ko-KR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하루의 기분을 체크</a:t>
            </a:r>
            <a:endParaRPr lang="en-KR" sz="16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5ABD61-074A-4D95-93A6-88A44C69EA96}"/>
              </a:ext>
            </a:extLst>
          </p:cNvPr>
          <p:cNvSpPr txBox="1"/>
          <p:nvPr/>
        </p:nvSpPr>
        <p:spPr>
          <a:xfrm>
            <a:off x="2928377" y="3780680"/>
            <a:ext cx="1571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Plan</a:t>
            </a:r>
            <a:endParaRPr lang="ko-KR" altLang="en-US" sz="4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60383C-1A05-4FF5-986D-AF3A4CB24EA3}"/>
              </a:ext>
            </a:extLst>
          </p:cNvPr>
          <p:cNvSpPr txBox="1"/>
          <p:nvPr/>
        </p:nvSpPr>
        <p:spPr>
          <a:xfrm>
            <a:off x="1576009" y="5104315"/>
            <a:ext cx="185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Mood</a:t>
            </a:r>
            <a:endParaRPr lang="ko-KR" altLang="en-US" sz="4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C6C6A-7220-054E-96EA-7D4A49DE809E}"/>
              </a:ext>
            </a:extLst>
          </p:cNvPr>
          <p:cNvSpPr txBox="1"/>
          <p:nvPr/>
        </p:nvSpPr>
        <p:spPr>
          <a:xfrm>
            <a:off x="1308742" y="5281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endParaRPr lang="en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4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/>
      <p:bldP spid="33" grpId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450</Words>
  <Application>Microsoft Macintosh PowerPoint</Application>
  <PresentationFormat>Widescreen</PresentationFormat>
  <Paragraphs>187</Paragraphs>
  <Slides>24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NanumSquareOTF_ac</vt:lpstr>
      <vt:lpstr>ChosunilboNM</vt:lpstr>
      <vt:lpstr>Calibri</vt:lpstr>
      <vt:lpstr>NanumSquareOTF_ac Bold</vt:lpstr>
      <vt:lpstr>Arial</vt:lpstr>
      <vt:lpstr>Francisco</vt:lpstr>
      <vt:lpstr>Consolas</vt:lpstr>
      <vt:lpstr>NanumGothic Light</vt:lpstr>
      <vt:lpstr>Calibri Light</vt:lpstr>
      <vt:lpstr>Office Theme</vt:lpstr>
      <vt:lpstr>일정관리 비서,   Kaily</vt:lpstr>
      <vt:lpstr>목차</vt:lpstr>
      <vt:lpstr>프로젝트 제안 동기</vt:lpstr>
      <vt:lpstr>기존 프로그램 사례</vt:lpstr>
      <vt:lpstr>PowerPoint Presentation</vt:lpstr>
      <vt:lpstr>기존 프로그램 사례</vt:lpstr>
      <vt:lpstr>구현 로드맵</vt:lpstr>
      <vt:lpstr>구현 로드맵</vt:lpstr>
      <vt:lpstr>구현 로드맵</vt:lpstr>
      <vt:lpstr>구현 로드맵</vt:lpstr>
      <vt:lpstr>구현 로드맵</vt:lpstr>
      <vt:lpstr>구현 로드맵</vt:lpstr>
      <vt:lpstr>프로그램 소개</vt:lpstr>
      <vt:lpstr>프로그램 소개</vt:lpstr>
      <vt:lpstr>프로그램 소개</vt:lpstr>
      <vt:lpstr>프로그램 소개</vt:lpstr>
      <vt:lpstr>프로그램 소개</vt:lpstr>
      <vt:lpstr>프로그램 소개</vt:lpstr>
      <vt:lpstr>PowerPoint Presentation</vt:lpstr>
      <vt:lpstr>PowerPoint Presentation</vt:lpstr>
      <vt:lpstr>개선점</vt:lpstr>
      <vt:lpstr>개선점</vt:lpstr>
      <vt:lpstr>개선점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제안서</dc:title>
  <dc:creator>이윤서;이인성</dc:creator>
  <cp:lastModifiedBy>신찬규</cp:lastModifiedBy>
  <cp:revision>121</cp:revision>
  <dcterms:created xsi:type="dcterms:W3CDTF">2021-05-14T11:45:14Z</dcterms:created>
  <dcterms:modified xsi:type="dcterms:W3CDTF">2021-06-15T16:22:58Z</dcterms:modified>
</cp:coreProperties>
</file>